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7559675" cy="1069181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805">
          <p15:clr>
            <a:srgbClr val="A4A3A4"/>
          </p15:clr>
        </p15:guide>
        <p15:guide id="2" pos="2381">
          <p15:clr>
            <a:srgbClr val="A4A3A4"/>
          </p15:clr>
        </p15:guide>
        <p15:guide id="3" orient="horz" pos="1598">
          <p15:clr>
            <a:srgbClr val="A4A3A4"/>
          </p15:clr>
        </p15:guide>
        <p15:guide id="4" pos="294">
          <p15:clr>
            <a:srgbClr val="A4A3A4"/>
          </p15:clr>
        </p15:guide>
        <p15:guide id="5" orient="horz" pos="3640">
          <p15:clr>
            <a:srgbClr val="A4A3A4"/>
          </p15:clr>
        </p15:guide>
        <p15:guide id="6" pos="884">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6" roundtripDataSignature="AMtx7mjAezWpjJrVBKHcxYSJc9J1UKzQy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AB1F969-EC7D-46A8-B9D1-CE278A291466}">
  <a:tblStyle styleId="{BAB1F969-EC7D-46A8-B9D1-CE278A291466}"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6E6"/>
          </a:solidFill>
        </a:fill>
      </a:tcStyle>
    </a:wholeTbl>
    <a:band1H>
      <a:tcTxStyle b="off" i="off"/>
      <a:tcStyle>
        <a:tcBdr/>
        <a:fill>
          <a:solidFill>
            <a:srgbClr val="CACACA"/>
          </a:solidFill>
        </a:fill>
      </a:tcStyle>
    </a:band1H>
    <a:band2H>
      <a:tcTxStyle b="off" i="off"/>
      <a:tcStyle>
        <a:tcBdr/>
      </a:tcStyle>
    </a:band2H>
    <a:band1V>
      <a:tcTxStyle b="off" i="off"/>
      <a:tcStyle>
        <a:tcBdr/>
        <a:fill>
          <a:solidFill>
            <a:srgbClr val="CACACA"/>
          </a:solidFill>
        </a:fill>
      </a:tcStyle>
    </a:band1V>
    <a:band2V>
      <a:tcTxStyle b="off" i="off"/>
      <a:tcStyle>
        <a:tcBdr/>
      </a:tcStyle>
    </a:band2V>
    <a:lastCol>
      <a:tcTxStyle b="on" i="off">
        <a:font>
          <a:latin typeface="Arial"/>
          <a:ea typeface="Arial"/>
          <a:cs typeface="Arial"/>
        </a:font>
        <a:schemeClr val="lt1"/>
      </a:tcTxStyle>
      <a:tcStyle>
        <a:tcBdr/>
        <a:fill>
          <a:solidFill>
            <a:schemeClr val="dk1"/>
          </a:solidFill>
        </a:fill>
      </a:tcStyle>
    </a:lastCol>
    <a:firstCol>
      <a:tcTxStyle b="on" i="off">
        <a:font>
          <a:latin typeface="Arial"/>
          <a:ea typeface="Arial"/>
          <a:cs typeface="Arial"/>
        </a:font>
        <a:schemeClr val="lt1"/>
      </a:tcTxStyle>
      <a:tcStyle>
        <a:tcBdr/>
        <a:fill>
          <a:solidFill>
            <a:schemeClr val="dk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dk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dk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28"/>
  </p:normalViewPr>
  <p:slideViewPr>
    <p:cSldViewPr snapToGrid="0">
      <p:cViewPr varScale="1">
        <p:scale>
          <a:sx n="73" d="100"/>
          <a:sy n="73" d="100"/>
        </p:scale>
        <p:origin x="3024" y="216"/>
      </p:cViewPr>
      <p:guideLst>
        <p:guide orient="horz" pos="805"/>
        <p:guide pos="2381"/>
        <p:guide orient="horz" pos="1598"/>
        <p:guide pos="294"/>
        <p:guide orient="horz" pos="3640"/>
        <p:guide pos="8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7" Type="http://schemas.openxmlformats.org/officeDocument/2006/relationships/presProps" Target="presProps.xml"/><Relationship Id="rId2" Type="http://schemas.openxmlformats.org/officeDocument/2006/relationships/slide" Target="slides/slide1.xml"/><Relationship Id="rId16" Type="http://customschemas.google.com/relationships/presentationmetadata" Target="meta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17050" y="685800"/>
            <a:ext cx="24246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Google Shape;45;p1: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 name="Google Shape;4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3: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 name="Google Shape;5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9: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4: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9" name="Google Shape;7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6: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 name="Google Shape;117;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26: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 name="Google Shape;141;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27: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2" name="Google Shape;162;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28: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3:notes"/>
          <p:cNvSpPr>
            <a:spLocks noGrp="1" noRot="1" noChangeAspect="1"/>
          </p:cNvSpPr>
          <p:nvPr>
            <p:ph type="sldImg" idx="2"/>
          </p:nvPr>
        </p:nvSpPr>
        <p:spPr>
          <a:xfrm>
            <a:off x="2217738" y="685800"/>
            <a:ext cx="24241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5"/>
          <p:cNvSpPr txBox="1">
            <a:spLocks noGrp="1"/>
          </p:cNvSpPr>
          <p:nvPr>
            <p:ph type="ctrTitle"/>
          </p:nvPr>
        </p:nvSpPr>
        <p:spPr>
          <a:xfrm>
            <a:off x="257712" y="1547778"/>
            <a:ext cx="7044600" cy="42669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15"/>
          <p:cNvSpPr txBox="1">
            <a:spLocks noGrp="1"/>
          </p:cNvSpPr>
          <p:nvPr>
            <p:ph type="subTitle" idx="1"/>
          </p:nvPr>
        </p:nvSpPr>
        <p:spPr>
          <a:xfrm>
            <a:off x="257705" y="5891409"/>
            <a:ext cx="7044600" cy="16476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15"/>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2"/>
        <p:cNvGrpSpPr/>
        <p:nvPr/>
      </p:nvGrpSpPr>
      <p:grpSpPr>
        <a:xfrm>
          <a:off x="0" y="0"/>
          <a:ext cx="0" cy="0"/>
          <a:chOff x="0" y="0"/>
          <a:chExt cx="0" cy="0"/>
        </a:xfrm>
      </p:grpSpPr>
      <p:sp>
        <p:nvSpPr>
          <p:cNvPr id="43" name="Google Shape;43;p25"/>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16"/>
          <p:cNvSpPr txBox="1">
            <a:spLocks noGrp="1"/>
          </p:cNvSpPr>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p16"/>
          <p:cNvSpPr txBox="1">
            <a:spLocks noGrp="1"/>
          </p:cNvSpPr>
          <p:nvPr>
            <p:ph type="body" idx="1"/>
          </p:nvPr>
        </p:nvSpPr>
        <p:spPr>
          <a:xfrm>
            <a:off x="257705" y="2395696"/>
            <a:ext cx="7044600" cy="71019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6" name="Google Shape;16;p16"/>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17"/>
          <p:cNvSpPr txBox="1">
            <a:spLocks noGrp="1"/>
          </p:cNvSpPr>
          <p:nvPr>
            <p:ph type="title"/>
          </p:nvPr>
        </p:nvSpPr>
        <p:spPr>
          <a:xfrm>
            <a:off x="257705" y="4471058"/>
            <a:ext cx="7044600" cy="17499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9" name="Google Shape;19;p17"/>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18"/>
          <p:cNvSpPr txBox="1">
            <a:spLocks noGrp="1"/>
          </p:cNvSpPr>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2" name="Google Shape;22;p18"/>
          <p:cNvSpPr txBox="1">
            <a:spLocks noGrp="1"/>
          </p:cNvSpPr>
          <p:nvPr>
            <p:ph type="body" idx="1"/>
          </p:nvPr>
        </p:nvSpPr>
        <p:spPr>
          <a:xfrm>
            <a:off x="257705" y="2395696"/>
            <a:ext cx="3306900" cy="71019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3" name="Google Shape;23;p18"/>
          <p:cNvSpPr txBox="1">
            <a:spLocks noGrp="1"/>
          </p:cNvSpPr>
          <p:nvPr>
            <p:ph type="body" idx="2"/>
          </p:nvPr>
        </p:nvSpPr>
        <p:spPr>
          <a:xfrm>
            <a:off x="3995291" y="2395696"/>
            <a:ext cx="3306900" cy="71019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4" name="Google Shape;24;p18"/>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19"/>
          <p:cNvSpPr txBox="1">
            <a:spLocks noGrp="1"/>
          </p:cNvSpPr>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 name="Google Shape;27;p19"/>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20"/>
          <p:cNvSpPr txBox="1">
            <a:spLocks noGrp="1"/>
          </p:cNvSpPr>
          <p:nvPr>
            <p:ph type="title"/>
          </p:nvPr>
        </p:nvSpPr>
        <p:spPr>
          <a:xfrm>
            <a:off x="257705" y="1154948"/>
            <a:ext cx="2321700" cy="15708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0" name="Google Shape;30;p20"/>
          <p:cNvSpPr txBox="1">
            <a:spLocks noGrp="1"/>
          </p:cNvSpPr>
          <p:nvPr>
            <p:ph type="body" idx="1"/>
          </p:nvPr>
        </p:nvSpPr>
        <p:spPr>
          <a:xfrm>
            <a:off x="257705" y="2888617"/>
            <a:ext cx="2321700" cy="66090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1" name="Google Shape;31;p20"/>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21"/>
          <p:cNvSpPr txBox="1">
            <a:spLocks noGrp="1"/>
          </p:cNvSpPr>
          <p:nvPr>
            <p:ph type="title"/>
          </p:nvPr>
        </p:nvSpPr>
        <p:spPr>
          <a:xfrm>
            <a:off x="405325" y="935745"/>
            <a:ext cx="5264700" cy="8503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4" name="Google Shape;34;p21"/>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5"/>
        <p:cNvGrpSpPr/>
        <p:nvPr/>
      </p:nvGrpSpPr>
      <p:grpSpPr>
        <a:xfrm>
          <a:off x="0" y="0"/>
          <a:ext cx="0" cy="0"/>
          <a:chOff x="0" y="0"/>
          <a:chExt cx="0" cy="0"/>
        </a:xfrm>
      </p:grpSpPr>
      <p:sp>
        <p:nvSpPr>
          <p:cNvPr id="36" name="Google Shape;36;p23"/>
          <p:cNvSpPr txBox="1">
            <a:spLocks noGrp="1"/>
          </p:cNvSpPr>
          <p:nvPr>
            <p:ph type="body" idx="1"/>
          </p:nvPr>
        </p:nvSpPr>
        <p:spPr>
          <a:xfrm>
            <a:off x="257705" y="8794266"/>
            <a:ext cx="4959600" cy="12579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37" name="Google Shape;37;p23"/>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8"/>
        <p:cNvGrpSpPr/>
        <p:nvPr/>
      </p:nvGrpSpPr>
      <p:grpSpPr>
        <a:xfrm>
          <a:off x="0" y="0"/>
          <a:ext cx="0" cy="0"/>
          <a:chOff x="0" y="0"/>
          <a:chExt cx="0" cy="0"/>
        </a:xfrm>
      </p:grpSpPr>
      <p:sp>
        <p:nvSpPr>
          <p:cNvPr id="39" name="Google Shape;39;p24"/>
          <p:cNvSpPr txBox="1">
            <a:spLocks noGrp="1"/>
          </p:cNvSpPr>
          <p:nvPr>
            <p:ph type="title" hasCustomPrompt="1"/>
          </p:nvPr>
        </p:nvSpPr>
        <p:spPr>
          <a:xfrm>
            <a:off x="257705" y="2299346"/>
            <a:ext cx="7044600" cy="4081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0" name="Google Shape;40;p24"/>
          <p:cNvSpPr txBox="1">
            <a:spLocks noGrp="1"/>
          </p:cNvSpPr>
          <p:nvPr>
            <p:ph type="body" idx="1"/>
          </p:nvPr>
        </p:nvSpPr>
        <p:spPr>
          <a:xfrm>
            <a:off x="257705" y="6552657"/>
            <a:ext cx="7044600" cy="27039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41" name="Google Shape;41;p24"/>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4"/>
          <p:cNvSpPr txBox="1">
            <a:spLocks noGrp="1"/>
          </p:cNvSpPr>
          <p:nvPr>
            <p:ph type="title"/>
          </p:nvPr>
        </p:nvSpPr>
        <p:spPr>
          <a:xfrm>
            <a:off x="257705" y="925091"/>
            <a:ext cx="7044600" cy="11904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4"/>
          <p:cNvSpPr txBox="1">
            <a:spLocks noGrp="1"/>
          </p:cNvSpPr>
          <p:nvPr>
            <p:ph type="body" idx="1"/>
          </p:nvPr>
        </p:nvSpPr>
        <p:spPr>
          <a:xfrm>
            <a:off x="257705" y="2395696"/>
            <a:ext cx="7044600" cy="71019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14"/>
          <p:cNvSpPr txBox="1">
            <a:spLocks noGrp="1"/>
          </p:cNvSpPr>
          <p:nvPr>
            <p:ph type="sldNum" idx="12"/>
          </p:nvPr>
        </p:nvSpPr>
        <p:spPr>
          <a:xfrm>
            <a:off x="7004788" y="9693616"/>
            <a:ext cx="453600" cy="8181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MX"/>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9.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21E7C"/>
        </a:solidFill>
        <a:effectLst/>
      </p:bgPr>
    </p:bg>
    <p:spTree>
      <p:nvGrpSpPr>
        <p:cNvPr id="1" name="Shape 47"/>
        <p:cNvGrpSpPr/>
        <p:nvPr/>
      </p:nvGrpSpPr>
      <p:grpSpPr>
        <a:xfrm>
          <a:off x="0" y="0"/>
          <a:ext cx="0" cy="0"/>
          <a:chOff x="0" y="0"/>
          <a:chExt cx="0" cy="0"/>
        </a:xfrm>
      </p:grpSpPr>
      <p:pic>
        <p:nvPicPr>
          <p:cNvPr id="48" name="Google Shape;48;p1"/>
          <p:cNvPicPr preferRelativeResize="0"/>
          <p:nvPr/>
        </p:nvPicPr>
        <p:blipFill rotWithShape="1">
          <a:blip r:embed="rId3">
            <a:alphaModFix/>
          </a:blip>
          <a:srcRect/>
          <a:stretch/>
        </p:blipFill>
        <p:spPr>
          <a:xfrm>
            <a:off x="5417748" y="364011"/>
            <a:ext cx="1678580" cy="1426162"/>
          </a:xfrm>
          <a:prstGeom prst="rect">
            <a:avLst/>
          </a:prstGeom>
          <a:noFill/>
          <a:ln>
            <a:noFill/>
          </a:ln>
        </p:spPr>
      </p:pic>
      <p:pic>
        <p:nvPicPr>
          <p:cNvPr id="49" name="Google Shape;49;p1" descr="Imagen que contiene tabla, plato, taza, pequeño&#10;&#10;Descripción generada automáticamente"/>
          <p:cNvPicPr preferRelativeResize="0"/>
          <p:nvPr/>
        </p:nvPicPr>
        <p:blipFill rotWithShape="1">
          <a:blip r:embed="rId4">
            <a:alphaModFix/>
          </a:blip>
          <a:srcRect/>
          <a:stretch/>
        </p:blipFill>
        <p:spPr>
          <a:xfrm>
            <a:off x="2123653" y="3066584"/>
            <a:ext cx="715590" cy="1406199"/>
          </a:xfrm>
          <a:prstGeom prst="rect">
            <a:avLst/>
          </a:prstGeom>
          <a:noFill/>
          <a:ln>
            <a:noFill/>
          </a:ln>
        </p:spPr>
      </p:pic>
      <p:sp>
        <p:nvSpPr>
          <p:cNvPr id="50" name="Google Shape;50;p1"/>
          <p:cNvSpPr txBox="1"/>
          <p:nvPr/>
        </p:nvSpPr>
        <p:spPr>
          <a:xfrm>
            <a:off x="3051178" y="3198783"/>
            <a:ext cx="2717933" cy="1141799"/>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l" rtl="0">
              <a:lnSpc>
                <a:spcPct val="100000"/>
              </a:lnSpc>
              <a:spcBef>
                <a:spcPts val="0"/>
              </a:spcBef>
              <a:spcAft>
                <a:spcPts val="0"/>
              </a:spcAft>
              <a:buClr>
                <a:srgbClr val="000000"/>
              </a:buClr>
              <a:buSzPct val="100000"/>
              <a:buFont typeface="Arial"/>
              <a:buNone/>
            </a:pPr>
            <a:r>
              <a:rPr lang="es-MX" sz="4400" b="0" i="0" u="none" strike="noStrike" cap="none">
                <a:solidFill>
                  <a:schemeClr val="lt1"/>
                </a:solidFill>
                <a:latin typeface="Calibri"/>
                <a:ea typeface="Calibri"/>
                <a:cs typeface="Calibri"/>
                <a:sym typeface="Calibri"/>
              </a:rPr>
              <a:t>Título </a:t>
            </a:r>
            <a:endParaRPr/>
          </a:p>
          <a:p>
            <a:pPr marL="0" marR="0" lvl="0" indent="0" algn="l" rtl="0">
              <a:lnSpc>
                <a:spcPct val="100000"/>
              </a:lnSpc>
              <a:spcBef>
                <a:spcPts val="0"/>
              </a:spcBef>
              <a:spcAft>
                <a:spcPts val="0"/>
              </a:spcAft>
              <a:buClr>
                <a:srgbClr val="000000"/>
              </a:buClr>
              <a:buSzPct val="100000"/>
              <a:buFont typeface="Arial"/>
              <a:buNone/>
            </a:pPr>
            <a:r>
              <a:rPr lang="es-MX" sz="4400" b="1" i="0" u="none" strike="noStrike" cap="none">
                <a:solidFill>
                  <a:schemeClr val="lt1"/>
                </a:solidFill>
                <a:latin typeface="Calibri"/>
                <a:ea typeface="Calibri"/>
                <a:cs typeface="Calibri"/>
                <a:sym typeface="Calibri"/>
              </a:rPr>
              <a:t>del Curso</a:t>
            </a:r>
            <a:endParaRPr sz="4800" b="1" i="0" u="none" strike="noStrike" cap="none">
              <a:solidFill>
                <a:schemeClr val="lt1"/>
              </a:solidFill>
              <a:latin typeface="Calibri"/>
              <a:ea typeface="Calibri"/>
              <a:cs typeface="Calibri"/>
              <a:sym typeface="Calibri"/>
            </a:endParaRPr>
          </a:p>
        </p:txBody>
      </p:sp>
      <p:cxnSp>
        <p:nvCxnSpPr>
          <p:cNvPr id="51" name="Google Shape;51;p1"/>
          <p:cNvCxnSpPr/>
          <p:nvPr/>
        </p:nvCxnSpPr>
        <p:spPr>
          <a:xfrm>
            <a:off x="3180515" y="4449340"/>
            <a:ext cx="1919937" cy="0"/>
          </a:xfrm>
          <a:prstGeom prst="straightConnector1">
            <a:avLst/>
          </a:prstGeom>
          <a:noFill/>
          <a:ln w="31750" cap="flat" cmpd="sng">
            <a:solidFill>
              <a:schemeClr val="lt1"/>
            </a:solidFill>
            <a:prstDash val="solid"/>
            <a:round/>
            <a:headEnd type="none" w="sm" len="sm"/>
            <a:tailEnd type="none" w="sm" len="sm"/>
          </a:ln>
        </p:spPr>
      </p:cxnSp>
      <p:pic>
        <p:nvPicPr>
          <p:cNvPr id="52" name="Google Shape;52;p1"/>
          <p:cNvPicPr preferRelativeResize="0"/>
          <p:nvPr/>
        </p:nvPicPr>
        <p:blipFill>
          <a:blip r:embed="rId5"/>
          <a:srcRect t="1279" b="1279"/>
          <a:stretch/>
        </p:blipFill>
        <p:spPr>
          <a:xfrm>
            <a:off x="0" y="5778499"/>
            <a:ext cx="7559675" cy="491331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56"/>
        <p:cNvGrpSpPr/>
        <p:nvPr/>
      </p:nvGrpSpPr>
      <p:grpSpPr>
        <a:xfrm>
          <a:off x="0" y="0"/>
          <a:ext cx="0" cy="0"/>
          <a:chOff x="0" y="0"/>
          <a:chExt cx="0" cy="0"/>
        </a:xfrm>
      </p:grpSpPr>
      <p:pic>
        <p:nvPicPr>
          <p:cNvPr id="57" name="Google Shape;57;p3" descr="Logotipo&#10;&#10;Descripción generada automáticamente"/>
          <p:cNvPicPr preferRelativeResize="0"/>
          <p:nvPr/>
        </p:nvPicPr>
        <p:blipFill rotWithShape="1">
          <a:blip r:embed="rId3">
            <a:alphaModFix/>
          </a:blip>
          <a:srcRect/>
          <a:stretch/>
        </p:blipFill>
        <p:spPr>
          <a:xfrm>
            <a:off x="6063941" y="427185"/>
            <a:ext cx="1005736" cy="851523"/>
          </a:xfrm>
          <a:prstGeom prst="rect">
            <a:avLst/>
          </a:prstGeom>
          <a:noFill/>
          <a:ln>
            <a:noFill/>
          </a:ln>
        </p:spPr>
      </p:pic>
      <p:sp>
        <p:nvSpPr>
          <p:cNvPr id="58" name="Google Shape;58;p3"/>
          <p:cNvSpPr/>
          <p:nvPr/>
        </p:nvSpPr>
        <p:spPr>
          <a:xfrm>
            <a:off x="-80682" y="10441159"/>
            <a:ext cx="7640358" cy="305347"/>
          </a:xfrm>
          <a:prstGeom prst="rect">
            <a:avLst/>
          </a:prstGeom>
          <a:solidFill>
            <a:srgbClr val="221E7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9" name="Google Shape;59;p3"/>
          <p:cNvSpPr txBox="1"/>
          <p:nvPr/>
        </p:nvSpPr>
        <p:spPr>
          <a:xfrm>
            <a:off x="257700" y="2033538"/>
            <a:ext cx="7044600" cy="7052507"/>
          </a:xfrm>
          <a:prstGeom prst="rect">
            <a:avLst/>
          </a:prstGeom>
          <a:noFill/>
          <a:ln>
            <a:noFill/>
          </a:ln>
        </p:spPr>
        <p:txBody>
          <a:bodyPr spcFirstLastPara="1" wrap="square" lIns="91425" tIns="91425" rIns="91425" bIns="91425" anchor="t" anchorCtr="0">
            <a:normAutofit lnSpcReduction="10000"/>
          </a:bodyPr>
          <a:lstStyle/>
          <a:p>
            <a:pPr marL="0" marR="0" lvl="0" indent="0" algn="ctr" rtl="0">
              <a:lnSpc>
                <a:spcPct val="115000"/>
              </a:lnSpc>
              <a:spcBef>
                <a:spcPts val="0"/>
              </a:spcBef>
              <a:spcAft>
                <a:spcPts val="0"/>
              </a:spcAft>
              <a:buClr>
                <a:schemeClr val="dk2"/>
              </a:buClr>
              <a:buSzPts val="1800"/>
              <a:buFont typeface="Arial"/>
              <a:buNone/>
            </a:pPr>
            <a:r>
              <a:rPr lang="es-MX" sz="1800" b="1" i="0" u="none" strike="noStrike" cap="none">
                <a:solidFill>
                  <a:srgbClr val="221E7C"/>
                </a:solidFill>
                <a:latin typeface="Calibri"/>
                <a:ea typeface="Calibri"/>
                <a:cs typeface="Calibri"/>
                <a:sym typeface="Calibri"/>
              </a:rPr>
              <a:t>¡Hola! </a:t>
            </a:r>
            <a:endParaRPr sz="1800" b="0" i="0" u="none" strike="noStrike" cap="none">
              <a:solidFill>
                <a:srgbClr val="221E7C"/>
              </a:solidFill>
              <a:latin typeface="Calibri"/>
              <a:ea typeface="Calibri"/>
              <a:cs typeface="Calibri"/>
              <a:sym typeface="Calibri"/>
            </a:endParaRPr>
          </a:p>
          <a:p>
            <a:pPr marL="0" marR="0" lvl="0" indent="0" algn="ctr" rtl="0">
              <a:lnSpc>
                <a:spcPct val="115000"/>
              </a:lnSpc>
              <a:spcBef>
                <a:spcPts val="0"/>
              </a:spcBef>
              <a:spcAft>
                <a:spcPts val="0"/>
              </a:spcAft>
              <a:buClr>
                <a:schemeClr val="dk2"/>
              </a:buClr>
              <a:buSzPts val="1800"/>
              <a:buFont typeface="Arial"/>
              <a:buNone/>
            </a:pPr>
            <a:r>
              <a:rPr lang="es-MX" sz="2100" b="0" i="0" u="none" strike="noStrike" cap="none">
                <a:solidFill>
                  <a:srgbClr val="221E7C"/>
                </a:solidFill>
                <a:latin typeface="Calibri"/>
                <a:ea typeface="Calibri"/>
                <a:cs typeface="Calibri"/>
                <a:sym typeface="Calibri"/>
              </a:rPr>
              <a:t>Si has llegado hasta aquí, te habrás dado cuenta de que esta slide está </a:t>
            </a:r>
            <a:r>
              <a:rPr lang="es-MX" sz="2100" b="1" i="0" u="none" strike="noStrike" cap="none">
                <a:solidFill>
                  <a:srgbClr val="221E7C"/>
                </a:solidFill>
                <a:latin typeface="Calibri"/>
                <a:ea typeface="Calibri"/>
                <a:cs typeface="Calibri"/>
                <a:sym typeface="Calibri"/>
              </a:rPr>
              <a:t>oculta, </a:t>
            </a:r>
            <a:r>
              <a:rPr lang="es-MX" sz="2100" b="0" i="0" u="none" strike="noStrike" cap="none">
                <a:solidFill>
                  <a:srgbClr val="221E7C"/>
                </a:solidFill>
                <a:latin typeface="Calibri"/>
                <a:ea typeface="Calibri"/>
                <a:cs typeface="Calibri"/>
                <a:sym typeface="Calibri"/>
              </a:rPr>
              <a:t>está así, para poder darte un par de indicaciones al momento de rellenar este documento, así que ¡Empecemos!</a:t>
            </a:r>
            <a:r>
              <a:rPr lang="es-MX" sz="1800" b="0" i="0" u="none" strike="noStrike" cap="none">
                <a:solidFill>
                  <a:srgbClr val="221E7C"/>
                </a:solidFill>
                <a:latin typeface="Calibri"/>
                <a:ea typeface="Calibri"/>
                <a:cs typeface="Calibri"/>
                <a:sym typeface="Calibri"/>
              </a:rPr>
              <a:t> </a:t>
            </a:r>
            <a:endParaRPr sz="1800" b="0" i="0" u="none" strike="noStrike" cap="none">
              <a:solidFill>
                <a:srgbClr val="221E7C"/>
              </a:solidFill>
              <a:latin typeface="Calibri"/>
              <a:ea typeface="Calibri"/>
              <a:cs typeface="Calibri"/>
              <a:sym typeface="Calibri"/>
            </a:endParaRPr>
          </a:p>
          <a:p>
            <a:pPr marL="0" marR="0" lvl="0" indent="0" algn="just" rtl="0">
              <a:lnSpc>
                <a:spcPct val="115000"/>
              </a:lnSpc>
              <a:spcBef>
                <a:spcPts val="0"/>
              </a:spcBef>
              <a:spcAft>
                <a:spcPts val="0"/>
              </a:spcAft>
              <a:buClr>
                <a:schemeClr val="dk2"/>
              </a:buClr>
              <a:buSzPts val="1800"/>
              <a:buFont typeface="Arial"/>
              <a:buNone/>
            </a:pPr>
            <a:endParaRPr sz="2300" b="0" i="0" u="none" strike="noStrike" cap="none">
              <a:solidFill>
                <a:srgbClr val="221E7C"/>
              </a:solidFill>
              <a:latin typeface="Calibri"/>
              <a:ea typeface="Calibri"/>
              <a:cs typeface="Calibri"/>
              <a:sym typeface="Calibri"/>
            </a:endParaRPr>
          </a:p>
          <a:p>
            <a:pPr marL="457200" marR="0" lvl="0" indent="-374650" algn="just" rtl="0">
              <a:lnSpc>
                <a:spcPct val="115000"/>
              </a:lnSpc>
              <a:spcBef>
                <a:spcPts val="0"/>
              </a:spcBef>
              <a:spcAft>
                <a:spcPts val="0"/>
              </a:spcAft>
              <a:buClr>
                <a:srgbClr val="221E7C"/>
              </a:buClr>
              <a:buSzPts val="2300"/>
              <a:buFont typeface="Sen"/>
              <a:buAutoNum type="arabicPeriod"/>
            </a:pPr>
            <a:r>
              <a:rPr lang="es-MX" sz="2300" b="0" i="0" u="none" strike="noStrike" cap="none">
                <a:solidFill>
                  <a:srgbClr val="221E7C"/>
                </a:solidFill>
                <a:latin typeface="Calibri"/>
                <a:ea typeface="Calibri"/>
                <a:cs typeface="Calibri"/>
                <a:sym typeface="Calibri"/>
              </a:rPr>
              <a:t>Recuerda usar siempre la tipografía </a:t>
            </a:r>
            <a:r>
              <a:rPr lang="es-MX" sz="2300" b="1" i="0" u="none" strike="noStrike" cap="none">
                <a:solidFill>
                  <a:srgbClr val="221E7C"/>
                </a:solidFill>
                <a:latin typeface="Calibri"/>
                <a:ea typeface="Calibri"/>
                <a:cs typeface="Calibri"/>
                <a:sym typeface="Calibri"/>
              </a:rPr>
              <a:t>Calibri</a:t>
            </a:r>
            <a:r>
              <a:rPr lang="es-MX" sz="2300" b="0" i="0" u="none" strike="noStrike" cap="none">
                <a:solidFill>
                  <a:srgbClr val="221E7C"/>
                </a:solidFill>
                <a:latin typeface="Calibri"/>
                <a:ea typeface="Calibri"/>
                <a:cs typeface="Calibri"/>
                <a:sym typeface="Calibri"/>
              </a:rPr>
              <a:t>, en </a:t>
            </a:r>
            <a:r>
              <a:rPr lang="es-MX" sz="2300" b="1" i="0" u="none" strike="noStrike" cap="none">
                <a:solidFill>
                  <a:srgbClr val="221E7C"/>
                </a:solidFill>
                <a:latin typeface="Calibri"/>
                <a:ea typeface="Calibri"/>
                <a:cs typeface="Calibri"/>
                <a:sym typeface="Calibri"/>
              </a:rPr>
              <a:t>tamaño 13</a:t>
            </a:r>
            <a:r>
              <a:rPr lang="es-MX" sz="2300" b="0" i="0" u="none" strike="noStrike" cap="none">
                <a:solidFill>
                  <a:srgbClr val="221E7C"/>
                </a:solidFill>
                <a:latin typeface="Calibri"/>
                <a:ea typeface="Calibri"/>
                <a:cs typeface="Calibri"/>
                <a:sym typeface="Calibri"/>
              </a:rPr>
              <a:t> y en </a:t>
            </a:r>
            <a:r>
              <a:rPr lang="es-MX" sz="2300" b="1" i="0" u="none" strike="noStrike" cap="none">
                <a:solidFill>
                  <a:srgbClr val="221E7C"/>
                </a:solidFill>
                <a:latin typeface="Calibri"/>
                <a:ea typeface="Calibri"/>
                <a:cs typeface="Calibri"/>
                <a:sym typeface="Calibri"/>
              </a:rPr>
              <a:t>color gris </a:t>
            </a:r>
            <a:endParaRPr/>
          </a:p>
          <a:p>
            <a:pPr marL="457200" marR="0" lvl="0" indent="-374650" algn="just" rtl="0">
              <a:lnSpc>
                <a:spcPct val="115000"/>
              </a:lnSpc>
              <a:spcBef>
                <a:spcPts val="0"/>
              </a:spcBef>
              <a:spcAft>
                <a:spcPts val="0"/>
              </a:spcAft>
              <a:buClr>
                <a:srgbClr val="221E7C"/>
              </a:buClr>
              <a:buSzPts val="2300"/>
              <a:buFont typeface="Sen"/>
              <a:buAutoNum type="arabicPeriod"/>
            </a:pPr>
            <a:r>
              <a:rPr lang="es-MX" sz="2300" b="0" i="0" u="none" strike="noStrike" cap="none">
                <a:solidFill>
                  <a:srgbClr val="221E7C"/>
                </a:solidFill>
                <a:latin typeface="Calibri"/>
                <a:ea typeface="Calibri"/>
                <a:cs typeface="Calibri"/>
                <a:sym typeface="Calibri"/>
              </a:rPr>
              <a:t>Completa y actualiza con tu información cada caja que tenga esto:</a:t>
            </a:r>
            <a:endParaRPr/>
          </a:p>
          <a:p>
            <a:pPr marL="0" marR="0" lvl="0" indent="0" algn="just" rtl="0">
              <a:lnSpc>
                <a:spcPct val="115000"/>
              </a:lnSpc>
              <a:spcBef>
                <a:spcPts val="0"/>
              </a:spcBef>
              <a:spcAft>
                <a:spcPts val="0"/>
              </a:spcAft>
              <a:buClr>
                <a:srgbClr val="221E7C"/>
              </a:buClr>
              <a:buSzPts val="1800"/>
              <a:buFont typeface="Arial"/>
              <a:buNone/>
            </a:pPr>
            <a:endParaRPr sz="2300" b="0" i="0" u="none" strike="noStrike" cap="none">
              <a:solidFill>
                <a:srgbClr val="221E7C"/>
              </a:solidFill>
              <a:latin typeface="Calibri"/>
              <a:ea typeface="Calibri"/>
              <a:cs typeface="Calibri"/>
              <a:sym typeface="Calibri"/>
            </a:endParaRPr>
          </a:p>
          <a:p>
            <a:pPr marL="0" marR="0" lvl="0" indent="0" algn="just" rtl="0">
              <a:lnSpc>
                <a:spcPct val="115000"/>
              </a:lnSpc>
              <a:spcBef>
                <a:spcPts val="0"/>
              </a:spcBef>
              <a:spcAft>
                <a:spcPts val="0"/>
              </a:spcAft>
              <a:buClr>
                <a:srgbClr val="221E7C"/>
              </a:buClr>
              <a:buSzPts val="1800"/>
              <a:buFont typeface="Arial"/>
              <a:buNone/>
            </a:pPr>
            <a:endParaRPr sz="2300" b="0" i="0" u="none" strike="noStrike" cap="none">
              <a:solidFill>
                <a:srgbClr val="221E7C"/>
              </a:solidFill>
              <a:latin typeface="Calibri"/>
              <a:ea typeface="Calibri"/>
              <a:cs typeface="Calibri"/>
              <a:sym typeface="Calibri"/>
            </a:endParaRPr>
          </a:p>
          <a:p>
            <a:pPr marL="0" marR="0" lvl="0" indent="0" algn="just" rtl="0">
              <a:lnSpc>
                <a:spcPct val="115000"/>
              </a:lnSpc>
              <a:spcBef>
                <a:spcPts val="0"/>
              </a:spcBef>
              <a:spcAft>
                <a:spcPts val="0"/>
              </a:spcAft>
              <a:buClr>
                <a:srgbClr val="221E7C"/>
              </a:buClr>
              <a:buSzPts val="1800"/>
              <a:buFont typeface="Arial"/>
              <a:buNone/>
            </a:pPr>
            <a:endParaRPr sz="2300" b="0" i="0" u="none" strike="noStrike" cap="none">
              <a:solidFill>
                <a:srgbClr val="221E7C"/>
              </a:solidFill>
              <a:latin typeface="Calibri"/>
              <a:ea typeface="Calibri"/>
              <a:cs typeface="Calibri"/>
              <a:sym typeface="Calibri"/>
            </a:endParaRPr>
          </a:p>
          <a:p>
            <a:pPr marL="457200" marR="0" lvl="0" indent="-374650" algn="just" rtl="0">
              <a:lnSpc>
                <a:spcPct val="115000"/>
              </a:lnSpc>
              <a:spcBef>
                <a:spcPts val="0"/>
              </a:spcBef>
              <a:spcAft>
                <a:spcPts val="0"/>
              </a:spcAft>
              <a:buClr>
                <a:srgbClr val="221E7C"/>
              </a:buClr>
              <a:buSzPts val="2300"/>
              <a:buFont typeface="Sen"/>
              <a:buAutoNum type="arabicPeriod"/>
            </a:pPr>
            <a:r>
              <a:rPr lang="es-MX" sz="2300" b="0" i="0" u="none" strike="noStrike" cap="none">
                <a:solidFill>
                  <a:srgbClr val="221E7C"/>
                </a:solidFill>
                <a:latin typeface="Calibri"/>
                <a:ea typeface="Calibri"/>
                <a:cs typeface="Calibri"/>
                <a:sym typeface="Calibri"/>
              </a:rPr>
              <a:t>Adjunta imágenes o información extra, siempre y cuando </a:t>
            </a:r>
            <a:r>
              <a:rPr lang="es-MX" sz="2300" b="1" i="0" u="none" strike="noStrike" cap="none">
                <a:solidFill>
                  <a:srgbClr val="221E7C"/>
                </a:solidFill>
                <a:latin typeface="Calibri"/>
                <a:ea typeface="Calibri"/>
                <a:cs typeface="Calibri"/>
                <a:sym typeface="Calibri"/>
              </a:rPr>
              <a:t>sea necesario</a:t>
            </a:r>
            <a:endParaRPr/>
          </a:p>
          <a:p>
            <a:pPr marL="0" marR="0" lvl="0" indent="0" algn="ctr" rtl="0">
              <a:lnSpc>
                <a:spcPct val="115000"/>
              </a:lnSpc>
              <a:spcBef>
                <a:spcPts val="0"/>
              </a:spcBef>
              <a:spcAft>
                <a:spcPts val="0"/>
              </a:spcAft>
              <a:buClr>
                <a:srgbClr val="221E7C"/>
              </a:buClr>
              <a:buSzPts val="1800"/>
              <a:buFont typeface="Arial"/>
              <a:buNone/>
            </a:pPr>
            <a:endParaRPr sz="1800" b="0" i="0" u="none" strike="noStrike" cap="none">
              <a:solidFill>
                <a:srgbClr val="221E7C"/>
              </a:solidFill>
              <a:latin typeface="Calibri"/>
              <a:ea typeface="Calibri"/>
              <a:cs typeface="Calibri"/>
              <a:sym typeface="Calibri"/>
            </a:endParaRPr>
          </a:p>
          <a:p>
            <a:pPr marL="0" marR="0" lvl="0" indent="0" algn="ctr" rtl="0">
              <a:lnSpc>
                <a:spcPct val="115000"/>
              </a:lnSpc>
              <a:spcBef>
                <a:spcPts val="0"/>
              </a:spcBef>
              <a:spcAft>
                <a:spcPts val="0"/>
              </a:spcAft>
              <a:buClr>
                <a:schemeClr val="dk2"/>
              </a:buClr>
              <a:buSzPts val="1800"/>
              <a:buFont typeface="Arial"/>
              <a:buNone/>
            </a:pPr>
            <a:endParaRPr sz="2400" b="1" i="0" u="none" strike="noStrike" cap="none">
              <a:solidFill>
                <a:srgbClr val="221E7C"/>
              </a:solidFill>
              <a:latin typeface="Calibri"/>
              <a:ea typeface="Calibri"/>
              <a:cs typeface="Calibri"/>
              <a:sym typeface="Calibri"/>
            </a:endParaRPr>
          </a:p>
          <a:p>
            <a:pPr marL="0" marR="0" lvl="0" indent="0" algn="ctr" rtl="0">
              <a:lnSpc>
                <a:spcPct val="115000"/>
              </a:lnSpc>
              <a:spcBef>
                <a:spcPts val="0"/>
              </a:spcBef>
              <a:spcAft>
                <a:spcPts val="0"/>
              </a:spcAft>
              <a:buClr>
                <a:schemeClr val="dk2"/>
              </a:buClr>
              <a:buSzPts val="1800"/>
              <a:buFont typeface="Arial"/>
              <a:buNone/>
            </a:pPr>
            <a:endParaRPr sz="2400" b="1" i="0" u="none" strike="noStrike" cap="none">
              <a:solidFill>
                <a:srgbClr val="221E7C"/>
              </a:solidFill>
              <a:latin typeface="Calibri"/>
              <a:ea typeface="Calibri"/>
              <a:cs typeface="Calibri"/>
              <a:sym typeface="Calibri"/>
            </a:endParaRPr>
          </a:p>
          <a:p>
            <a:pPr marL="0" marR="0" lvl="0" indent="0" algn="ctr" rtl="0">
              <a:lnSpc>
                <a:spcPct val="115000"/>
              </a:lnSpc>
              <a:spcBef>
                <a:spcPts val="0"/>
              </a:spcBef>
              <a:spcAft>
                <a:spcPts val="0"/>
              </a:spcAft>
              <a:buClr>
                <a:schemeClr val="dk2"/>
              </a:buClr>
              <a:buSzPts val="1800"/>
              <a:buFont typeface="Arial"/>
              <a:buNone/>
            </a:pPr>
            <a:r>
              <a:rPr lang="es-MX" sz="2400" b="1" i="0" u="none" strike="noStrike" cap="none">
                <a:solidFill>
                  <a:srgbClr val="221E7C"/>
                </a:solidFill>
                <a:latin typeface="Calibri"/>
                <a:ea typeface="Calibri"/>
                <a:cs typeface="Calibri"/>
                <a:sym typeface="Calibri"/>
              </a:rPr>
              <a:t>Ahora sí, continúa…</a:t>
            </a:r>
            <a:endParaRPr/>
          </a:p>
        </p:txBody>
      </p:sp>
      <p:pic>
        <p:nvPicPr>
          <p:cNvPr id="60" name="Google Shape;60;p3"/>
          <p:cNvPicPr preferRelativeResize="0"/>
          <p:nvPr/>
        </p:nvPicPr>
        <p:blipFill rotWithShape="1">
          <a:blip r:embed="rId4">
            <a:alphaModFix/>
          </a:blip>
          <a:srcRect/>
          <a:stretch/>
        </p:blipFill>
        <p:spPr>
          <a:xfrm>
            <a:off x="1601787" y="5778500"/>
            <a:ext cx="4356100" cy="8128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9"/>
          <p:cNvSpPr txBox="1">
            <a:spLocks noGrp="1"/>
          </p:cNvSpPr>
          <p:nvPr>
            <p:ph type="body" idx="1"/>
          </p:nvPr>
        </p:nvSpPr>
        <p:spPr>
          <a:xfrm>
            <a:off x="469308" y="2373713"/>
            <a:ext cx="6621059" cy="2561425"/>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600"/>
              </a:spcBef>
              <a:spcAft>
                <a:spcPts val="0"/>
              </a:spcAft>
              <a:buClr>
                <a:schemeClr val="dk1"/>
              </a:buClr>
              <a:buSzPts val="275"/>
              <a:buFont typeface="Arial"/>
              <a:buNone/>
            </a:pPr>
            <a:r>
              <a:rPr lang="es-MX" sz="1300">
                <a:latin typeface="Calibri"/>
                <a:ea typeface="Calibri"/>
                <a:cs typeface="Calibri"/>
                <a:sym typeface="Calibri"/>
              </a:rPr>
              <a:t>Lorem ipsum dolor sit amet, consectetur adipiscing elit. Integer nec odio. Praesent libero. Sed cursus ante dapibus diam. Sed nisi. Nulla quis sem at nibh elementum imperdiet. Duis sagittis ipsum. Praesent mauris. Fusce nec tellus sed augue semper porta. Mauris massa. Vestibulum lacinia arcu eget nulla. Class aptent taciti sociosqu ad litora torquent per conubia nostra, per inceptos himenaeos. Curabitur sodales ligula in libero. </a:t>
            </a:r>
            <a:endParaRPr/>
          </a:p>
          <a:p>
            <a:pPr marL="0" lvl="0" indent="0" algn="just" rtl="0">
              <a:lnSpc>
                <a:spcPct val="100000"/>
              </a:lnSpc>
              <a:spcBef>
                <a:spcPts val="1200"/>
              </a:spcBef>
              <a:spcAft>
                <a:spcPts val="600"/>
              </a:spcAft>
              <a:buClr>
                <a:schemeClr val="dk1"/>
              </a:buClr>
              <a:buSzPts val="275"/>
              <a:buNone/>
            </a:pPr>
            <a:r>
              <a:rPr lang="es-MX" sz="1300">
                <a:latin typeface="Calibri"/>
                <a:ea typeface="Calibri"/>
                <a:cs typeface="Calibri"/>
                <a:sym typeface="Calibri"/>
              </a:rPr>
              <a:t>Lorem ipsum dolor sit amet, consectetur adipiscing elit. Integer nec odio. Praesent libero. Sed cursus ante dapibus diam. Sed nisi. Nulla quis sem at nibh elementum imperdiet. Duis sagittis ipsum. Praesent mauris. Fusce nec tellus sed augue semper porta. Mauris massa. Vestibulum lacinia arcu eget nulla. Class aptent taciti sociosqu ad litora torquent per conubia nostra, per inceptos himenaeos. Curabitur sodales ligula in libero. </a:t>
            </a:r>
            <a:endParaRPr/>
          </a:p>
        </p:txBody>
      </p:sp>
      <p:pic>
        <p:nvPicPr>
          <p:cNvPr id="66" name="Google Shape;66;p9" descr="Logotipo&#10;&#10;Descripción generada automáticamente"/>
          <p:cNvPicPr preferRelativeResize="0"/>
          <p:nvPr/>
        </p:nvPicPr>
        <p:blipFill rotWithShape="1">
          <a:blip r:embed="rId3">
            <a:alphaModFix/>
          </a:blip>
          <a:srcRect/>
          <a:stretch/>
        </p:blipFill>
        <p:spPr>
          <a:xfrm>
            <a:off x="6063941" y="427185"/>
            <a:ext cx="1005736" cy="851523"/>
          </a:xfrm>
          <a:prstGeom prst="rect">
            <a:avLst/>
          </a:prstGeom>
          <a:noFill/>
          <a:ln>
            <a:noFill/>
          </a:ln>
        </p:spPr>
      </p:pic>
      <p:sp>
        <p:nvSpPr>
          <p:cNvPr id="67" name="Google Shape;67;p9"/>
          <p:cNvSpPr txBox="1"/>
          <p:nvPr/>
        </p:nvSpPr>
        <p:spPr>
          <a:xfrm>
            <a:off x="1305254" y="1196202"/>
            <a:ext cx="2120764" cy="894196"/>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00000"/>
              </a:lnSpc>
              <a:spcBef>
                <a:spcPts val="0"/>
              </a:spcBef>
              <a:spcAft>
                <a:spcPts val="0"/>
              </a:spcAft>
              <a:buClr>
                <a:srgbClr val="000000"/>
              </a:buClr>
              <a:buSzPts val="2800"/>
              <a:buFont typeface="Arial"/>
              <a:buNone/>
            </a:pPr>
            <a:r>
              <a:rPr lang="es-MX" sz="2800" b="0" i="0" u="none" strike="noStrike" cap="none">
                <a:solidFill>
                  <a:srgbClr val="221E7C"/>
                </a:solidFill>
                <a:latin typeface="Calibri"/>
                <a:ea typeface="Calibri"/>
                <a:cs typeface="Calibri"/>
                <a:sym typeface="Calibri"/>
              </a:rPr>
              <a:t>Acerca </a:t>
            </a:r>
            <a:endParaRPr/>
          </a:p>
          <a:p>
            <a:pPr marL="0" marR="0" lvl="0" indent="0" algn="l" rtl="0">
              <a:lnSpc>
                <a:spcPct val="100000"/>
              </a:lnSpc>
              <a:spcBef>
                <a:spcPts val="0"/>
              </a:spcBef>
              <a:spcAft>
                <a:spcPts val="0"/>
              </a:spcAft>
              <a:buClr>
                <a:srgbClr val="000000"/>
              </a:buClr>
              <a:buSzPts val="2800"/>
              <a:buFont typeface="Arial"/>
              <a:buNone/>
            </a:pPr>
            <a:r>
              <a:rPr lang="es-MX" sz="2800" b="1" i="0" u="none" strike="noStrike" cap="none">
                <a:solidFill>
                  <a:srgbClr val="221E7C"/>
                </a:solidFill>
                <a:latin typeface="Calibri"/>
                <a:ea typeface="Calibri"/>
                <a:cs typeface="Calibri"/>
                <a:sym typeface="Calibri"/>
              </a:rPr>
              <a:t>del curso</a:t>
            </a:r>
            <a:endParaRPr sz="3600" b="1" i="0" u="none" strike="noStrike" cap="none">
              <a:solidFill>
                <a:srgbClr val="221E7C"/>
              </a:solidFill>
              <a:latin typeface="Calibri"/>
              <a:ea typeface="Calibri"/>
              <a:cs typeface="Calibri"/>
              <a:sym typeface="Calibri"/>
            </a:endParaRPr>
          </a:p>
        </p:txBody>
      </p:sp>
      <p:cxnSp>
        <p:nvCxnSpPr>
          <p:cNvPr id="68" name="Google Shape;68;p9"/>
          <p:cNvCxnSpPr/>
          <p:nvPr/>
        </p:nvCxnSpPr>
        <p:spPr>
          <a:xfrm>
            <a:off x="1407459" y="2065783"/>
            <a:ext cx="1362635" cy="0"/>
          </a:xfrm>
          <a:prstGeom prst="straightConnector1">
            <a:avLst/>
          </a:prstGeom>
          <a:noFill/>
          <a:ln w="31750" cap="flat" cmpd="sng">
            <a:solidFill>
              <a:srgbClr val="221E7C"/>
            </a:solidFill>
            <a:prstDash val="solid"/>
            <a:round/>
            <a:headEnd type="none" w="sm" len="sm"/>
            <a:tailEnd type="none" w="sm" len="sm"/>
          </a:ln>
        </p:spPr>
      </p:cxnSp>
      <p:pic>
        <p:nvPicPr>
          <p:cNvPr id="69" name="Google Shape;69;p9" descr="Imagen que contiene Forma&#10;&#10;Descripción generada automáticamente"/>
          <p:cNvPicPr preferRelativeResize="0"/>
          <p:nvPr/>
        </p:nvPicPr>
        <p:blipFill rotWithShape="1">
          <a:blip r:embed="rId4">
            <a:alphaModFix/>
          </a:blip>
          <a:srcRect/>
          <a:stretch/>
        </p:blipFill>
        <p:spPr>
          <a:xfrm>
            <a:off x="469309" y="1289972"/>
            <a:ext cx="749891" cy="800426"/>
          </a:xfrm>
          <a:prstGeom prst="rect">
            <a:avLst/>
          </a:prstGeom>
          <a:noFill/>
          <a:ln>
            <a:noFill/>
          </a:ln>
        </p:spPr>
      </p:pic>
      <p:sp>
        <p:nvSpPr>
          <p:cNvPr id="70" name="Google Shape;70;p9"/>
          <p:cNvSpPr txBox="1"/>
          <p:nvPr/>
        </p:nvSpPr>
        <p:spPr>
          <a:xfrm>
            <a:off x="489998" y="427185"/>
            <a:ext cx="2384264" cy="395898"/>
          </a:xfrm>
          <a:prstGeom prst="rect">
            <a:avLst/>
          </a:prstGeom>
          <a:solidFill>
            <a:srgbClr val="FD8983"/>
          </a:solid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rgbClr val="000000"/>
              </a:buClr>
              <a:buSzPts val="1800"/>
              <a:buFont typeface="Arial"/>
              <a:buNone/>
            </a:pPr>
            <a:r>
              <a:rPr lang="es-MX" sz="1800" b="1" i="0" u="none" strike="noStrike" cap="none">
                <a:solidFill>
                  <a:srgbClr val="221E7C"/>
                </a:solidFill>
                <a:latin typeface="Calibri"/>
                <a:ea typeface="Calibri"/>
                <a:cs typeface="Calibri"/>
                <a:sym typeface="Calibri"/>
              </a:rPr>
              <a:t>Descripción general</a:t>
            </a:r>
            <a:endParaRPr sz="2400" b="1" i="0" u="none" strike="noStrike" cap="none">
              <a:solidFill>
                <a:srgbClr val="221E7C"/>
              </a:solidFill>
              <a:latin typeface="Calibri"/>
              <a:ea typeface="Calibri"/>
              <a:cs typeface="Calibri"/>
              <a:sym typeface="Calibri"/>
            </a:endParaRPr>
          </a:p>
        </p:txBody>
      </p:sp>
      <p:sp>
        <p:nvSpPr>
          <p:cNvPr id="71" name="Google Shape;71;p9"/>
          <p:cNvSpPr txBox="1"/>
          <p:nvPr/>
        </p:nvSpPr>
        <p:spPr>
          <a:xfrm>
            <a:off x="875272" y="4996420"/>
            <a:ext cx="5414683" cy="497931"/>
          </a:xfrm>
          <a:prstGeom prst="rect">
            <a:avLst/>
          </a:prstGeom>
          <a:noFill/>
          <a:ln>
            <a:noFill/>
          </a:ln>
        </p:spPr>
        <p:txBody>
          <a:bodyPr spcFirstLastPara="1" wrap="square" lIns="91425" tIns="91425" rIns="91425" bIns="91425" anchor="t" anchorCtr="0">
            <a:normAutofit lnSpcReduction="10000"/>
          </a:bodyPr>
          <a:lstStyle/>
          <a:p>
            <a:pPr marL="0" marR="0" lvl="0" indent="0" algn="l" rtl="0">
              <a:lnSpc>
                <a:spcPct val="100000"/>
              </a:lnSpc>
              <a:spcBef>
                <a:spcPts val="0"/>
              </a:spcBef>
              <a:spcAft>
                <a:spcPts val="0"/>
              </a:spcAft>
              <a:buClr>
                <a:schemeClr val="dk1"/>
              </a:buClr>
              <a:buSzPts val="2800"/>
              <a:buFont typeface="Arial"/>
              <a:buNone/>
            </a:pPr>
            <a:r>
              <a:rPr lang="es-MX" sz="2100" b="1" i="0" u="none" strike="noStrike" cap="none">
                <a:solidFill>
                  <a:srgbClr val="221E7C"/>
                </a:solidFill>
                <a:latin typeface="Calibri"/>
                <a:ea typeface="Calibri"/>
                <a:cs typeface="Calibri"/>
                <a:sym typeface="Calibri"/>
              </a:rPr>
              <a:t>Objetivos del curso</a:t>
            </a:r>
            <a:endParaRPr/>
          </a:p>
        </p:txBody>
      </p:sp>
      <p:sp>
        <p:nvSpPr>
          <p:cNvPr id="72" name="Google Shape;72;p9"/>
          <p:cNvSpPr txBox="1"/>
          <p:nvPr/>
        </p:nvSpPr>
        <p:spPr>
          <a:xfrm>
            <a:off x="875272" y="5458819"/>
            <a:ext cx="5809130" cy="2561425"/>
          </a:xfrm>
          <a:prstGeom prst="rect">
            <a:avLst/>
          </a:prstGeom>
          <a:noFill/>
          <a:ln>
            <a:noFill/>
          </a:ln>
        </p:spPr>
        <p:txBody>
          <a:bodyPr spcFirstLastPara="1" wrap="square" lIns="91425" tIns="91425" rIns="91425" bIns="91425" anchor="t" anchorCtr="0">
            <a:noAutofit/>
          </a:bodyPr>
          <a:lstStyle/>
          <a:p>
            <a:pPr marL="342900" marR="0" lvl="0" indent="-342900" algn="just" rtl="0">
              <a:lnSpc>
                <a:spcPct val="100000"/>
              </a:lnSpc>
              <a:spcBef>
                <a:spcPts val="600"/>
              </a:spcBef>
              <a:spcAft>
                <a:spcPts val="0"/>
              </a:spcAft>
              <a:buClr>
                <a:srgbClr val="221E7C"/>
              </a:buClr>
              <a:buSzPts val="1300"/>
              <a:buFont typeface="Arial"/>
              <a:buAutoNum type="arabicPeriod"/>
            </a:pPr>
            <a:r>
              <a:rPr lang="es-MX" sz="1300" b="0" i="0" u="none" strike="noStrike" cap="none">
                <a:solidFill>
                  <a:schemeClr val="dk2"/>
                </a:solidFill>
                <a:latin typeface="Calibri"/>
                <a:ea typeface="Calibri"/>
                <a:cs typeface="Calibri"/>
                <a:sym typeface="Calibri"/>
              </a:rPr>
              <a:t>Lorem ipsum dolor sit amet, consectetur adipiscing elit.</a:t>
            </a:r>
            <a:endParaRPr/>
          </a:p>
          <a:p>
            <a:pPr marL="342900" marR="0" lvl="0" indent="-342900" algn="just" rtl="0">
              <a:lnSpc>
                <a:spcPct val="100000"/>
              </a:lnSpc>
              <a:spcBef>
                <a:spcPts val="1200"/>
              </a:spcBef>
              <a:spcAft>
                <a:spcPts val="0"/>
              </a:spcAft>
              <a:buClr>
                <a:srgbClr val="221E7C"/>
              </a:buClr>
              <a:buSzPts val="1300"/>
              <a:buFont typeface="Arial"/>
              <a:buAutoNum type="arabicPeriod"/>
            </a:pPr>
            <a:r>
              <a:rPr lang="es-MX" sz="1300" b="0" i="0" u="none" strike="noStrike" cap="none">
                <a:solidFill>
                  <a:schemeClr val="dk2"/>
                </a:solidFill>
                <a:latin typeface="Calibri"/>
                <a:ea typeface="Calibri"/>
                <a:cs typeface="Calibri"/>
                <a:sym typeface="Calibri"/>
              </a:rPr>
              <a:t>Lorem ipsum dolor sit amet, consectetur adipiscing elit.</a:t>
            </a:r>
            <a:endParaRPr/>
          </a:p>
          <a:p>
            <a:pPr marL="342900" marR="0" lvl="0" indent="-342900" algn="just" rtl="0">
              <a:lnSpc>
                <a:spcPct val="100000"/>
              </a:lnSpc>
              <a:spcBef>
                <a:spcPts val="1200"/>
              </a:spcBef>
              <a:spcAft>
                <a:spcPts val="0"/>
              </a:spcAft>
              <a:buClr>
                <a:srgbClr val="221E7C"/>
              </a:buClr>
              <a:buSzPts val="1300"/>
              <a:buFont typeface="Arial"/>
              <a:buAutoNum type="arabicPeriod"/>
            </a:pPr>
            <a:r>
              <a:rPr lang="es-MX" sz="1300" b="0" i="0" u="none" strike="noStrike" cap="none">
                <a:solidFill>
                  <a:schemeClr val="dk2"/>
                </a:solidFill>
                <a:latin typeface="Calibri"/>
                <a:ea typeface="Calibri"/>
                <a:cs typeface="Calibri"/>
                <a:sym typeface="Calibri"/>
              </a:rPr>
              <a:t>Lorem ipsum dolor sit amet, consectetur adipiscing elit.</a:t>
            </a:r>
            <a:endParaRPr/>
          </a:p>
          <a:p>
            <a:pPr marL="342900" marR="0" lvl="0" indent="-342900" algn="just" rtl="0">
              <a:lnSpc>
                <a:spcPct val="100000"/>
              </a:lnSpc>
              <a:spcBef>
                <a:spcPts val="1200"/>
              </a:spcBef>
              <a:spcAft>
                <a:spcPts val="0"/>
              </a:spcAft>
              <a:buClr>
                <a:srgbClr val="221E7C"/>
              </a:buClr>
              <a:buSzPts val="1300"/>
              <a:buFont typeface="Arial"/>
              <a:buAutoNum type="arabicPeriod"/>
            </a:pPr>
            <a:r>
              <a:rPr lang="es-MX" sz="1300" b="0" i="0" u="none" strike="noStrike" cap="none">
                <a:solidFill>
                  <a:schemeClr val="dk2"/>
                </a:solidFill>
                <a:latin typeface="Calibri"/>
                <a:ea typeface="Calibri"/>
                <a:cs typeface="Calibri"/>
                <a:sym typeface="Calibri"/>
              </a:rPr>
              <a:t>Lorem ipsum dolor sit amet, consectetur adipiscing elit.</a:t>
            </a:r>
            <a:endParaRPr/>
          </a:p>
          <a:p>
            <a:pPr marL="342900" marR="0" lvl="0" indent="-342900" algn="just" rtl="0">
              <a:lnSpc>
                <a:spcPct val="100000"/>
              </a:lnSpc>
              <a:spcBef>
                <a:spcPts val="1200"/>
              </a:spcBef>
              <a:spcAft>
                <a:spcPts val="0"/>
              </a:spcAft>
              <a:buClr>
                <a:srgbClr val="221E7C"/>
              </a:buClr>
              <a:buSzPts val="1300"/>
              <a:buFont typeface="Arial"/>
              <a:buAutoNum type="arabicPeriod"/>
            </a:pPr>
            <a:r>
              <a:rPr lang="es-MX" sz="1300" b="0" i="0" u="none" strike="noStrike" cap="none">
                <a:solidFill>
                  <a:schemeClr val="dk2"/>
                </a:solidFill>
                <a:latin typeface="Calibri"/>
                <a:ea typeface="Calibri"/>
                <a:cs typeface="Calibri"/>
                <a:sym typeface="Calibri"/>
              </a:rPr>
              <a:t>Lorem ipsum dolor sit amet, consectetur adipiscing elit.</a:t>
            </a:r>
            <a:endParaRPr/>
          </a:p>
          <a:p>
            <a:pPr marL="342900" marR="0" lvl="0" indent="-342900" algn="just" rtl="0">
              <a:lnSpc>
                <a:spcPct val="100000"/>
              </a:lnSpc>
              <a:spcBef>
                <a:spcPts val="1200"/>
              </a:spcBef>
              <a:spcAft>
                <a:spcPts val="0"/>
              </a:spcAft>
              <a:buClr>
                <a:srgbClr val="221E7C"/>
              </a:buClr>
              <a:buSzPts val="1300"/>
              <a:buFont typeface="Arial"/>
              <a:buAutoNum type="arabicPeriod"/>
            </a:pPr>
            <a:r>
              <a:rPr lang="es-MX" sz="1300" b="0" i="0" u="none" strike="noStrike" cap="none">
                <a:solidFill>
                  <a:schemeClr val="dk2"/>
                </a:solidFill>
                <a:latin typeface="Calibri"/>
                <a:ea typeface="Calibri"/>
                <a:cs typeface="Calibri"/>
                <a:sym typeface="Calibri"/>
              </a:rPr>
              <a:t>Lorem ipsum dolor sit amet, consectetur adipiscing elit.</a:t>
            </a:r>
            <a:endParaRPr/>
          </a:p>
          <a:p>
            <a:pPr marL="342900" marR="0" lvl="0" indent="-342900" algn="just" rtl="0">
              <a:lnSpc>
                <a:spcPct val="100000"/>
              </a:lnSpc>
              <a:spcBef>
                <a:spcPts val="1200"/>
              </a:spcBef>
              <a:spcAft>
                <a:spcPts val="0"/>
              </a:spcAft>
              <a:buClr>
                <a:srgbClr val="221E7C"/>
              </a:buClr>
              <a:buSzPts val="1300"/>
              <a:buFont typeface="Arial"/>
              <a:buAutoNum type="arabicPeriod"/>
            </a:pPr>
            <a:r>
              <a:rPr lang="es-MX" sz="1300" b="0" i="0" u="none" strike="noStrike" cap="none">
                <a:solidFill>
                  <a:schemeClr val="dk2"/>
                </a:solidFill>
                <a:latin typeface="Calibri"/>
                <a:ea typeface="Calibri"/>
                <a:cs typeface="Calibri"/>
                <a:sym typeface="Calibri"/>
              </a:rPr>
              <a:t>Lorem ipsum dolor sit amet, consectetur adipiscing elit.</a:t>
            </a:r>
            <a:endParaRPr/>
          </a:p>
          <a:p>
            <a:pPr marL="342900" marR="0" lvl="0" indent="-260350" algn="just" rtl="0">
              <a:lnSpc>
                <a:spcPct val="100000"/>
              </a:lnSpc>
              <a:spcBef>
                <a:spcPts val="1200"/>
              </a:spcBef>
              <a:spcAft>
                <a:spcPts val="600"/>
              </a:spcAft>
              <a:buClr>
                <a:srgbClr val="221E7C"/>
              </a:buClr>
              <a:buSzPts val="1300"/>
              <a:buFont typeface="Arial"/>
              <a:buNone/>
            </a:pPr>
            <a:endParaRPr sz="1300" b="0" i="0" u="none" strike="noStrike" cap="none">
              <a:solidFill>
                <a:schemeClr val="dk2"/>
              </a:solidFill>
              <a:latin typeface="Calibri"/>
              <a:ea typeface="Calibri"/>
              <a:cs typeface="Calibri"/>
              <a:sym typeface="Calibri"/>
            </a:endParaRPr>
          </a:p>
        </p:txBody>
      </p:sp>
      <p:pic>
        <p:nvPicPr>
          <p:cNvPr id="73" name="Google Shape;73;p9" descr="Patrón de fondo&#10;&#10;Descripción generada automáticamente"/>
          <p:cNvPicPr preferRelativeResize="0"/>
          <p:nvPr/>
        </p:nvPicPr>
        <p:blipFill rotWithShape="1">
          <a:blip r:embed="rId5">
            <a:alphaModFix/>
          </a:blip>
          <a:srcRect/>
          <a:stretch/>
        </p:blipFill>
        <p:spPr>
          <a:xfrm rot="10800000">
            <a:off x="563862" y="5016665"/>
            <a:ext cx="245864" cy="374400"/>
          </a:xfrm>
          <a:prstGeom prst="rect">
            <a:avLst/>
          </a:prstGeom>
          <a:noFill/>
          <a:ln>
            <a:noFill/>
          </a:ln>
        </p:spPr>
      </p:pic>
      <p:sp>
        <p:nvSpPr>
          <p:cNvPr id="74" name="Google Shape;74;p9"/>
          <p:cNvSpPr/>
          <p:nvPr/>
        </p:nvSpPr>
        <p:spPr>
          <a:xfrm>
            <a:off x="-80682" y="10441159"/>
            <a:ext cx="7640358" cy="305347"/>
          </a:xfrm>
          <a:prstGeom prst="rect">
            <a:avLst/>
          </a:prstGeom>
          <a:solidFill>
            <a:srgbClr val="221E7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75" name="Google Shape;75;p9" descr="Icono&#10;&#10;Descripción generada automáticamente"/>
          <p:cNvPicPr preferRelativeResize="0"/>
          <p:nvPr/>
        </p:nvPicPr>
        <p:blipFill rotWithShape="1">
          <a:blip r:embed="rId6">
            <a:alphaModFix/>
          </a:blip>
          <a:srcRect/>
          <a:stretch/>
        </p:blipFill>
        <p:spPr>
          <a:xfrm>
            <a:off x="6392305" y="9260443"/>
            <a:ext cx="677372" cy="724789"/>
          </a:xfrm>
          <a:prstGeom prst="rect">
            <a:avLst/>
          </a:prstGeom>
          <a:noFill/>
          <a:ln>
            <a:noFill/>
          </a:ln>
        </p:spPr>
      </p:pic>
      <p:sp>
        <p:nvSpPr>
          <p:cNvPr id="76" name="Google Shape;76;p9"/>
          <p:cNvSpPr/>
          <p:nvPr/>
        </p:nvSpPr>
        <p:spPr>
          <a:xfrm>
            <a:off x="5651018" y="9086045"/>
            <a:ext cx="912271" cy="1019393"/>
          </a:xfrm>
          <a:custGeom>
            <a:avLst/>
            <a:gdLst/>
            <a:ahLst/>
            <a:cxnLst/>
            <a:rect l="l" t="t" r="r" b="b"/>
            <a:pathLst>
              <a:path w="307597" h="343716" extrusionOk="0">
                <a:moveTo>
                  <a:pt x="249226" y="274252"/>
                </a:moveTo>
                <a:cubicBezTo>
                  <a:pt x="284720" y="246037"/>
                  <a:pt x="307598" y="202569"/>
                  <a:pt x="307598" y="153764"/>
                </a:cubicBezTo>
                <a:cubicBezTo>
                  <a:pt x="307598" y="120003"/>
                  <a:pt x="296436" y="87212"/>
                  <a:pt x="275985" y="60452"/>
                </a:cubicBezTo>
                <a:lnTo>
                  <a:pt x="300665" y="35772"/>
                </a:lnTo>
                <a:cubicBezTo>
                  <a:pt x="303022" y="33415"/>
                  <a:pt x="303716" y="29810"/>
                  <a:pt x="302260" y="26760"/>
                </a:cubicBezTo>
                <a:cubicBezTo>
                  <a:pt x="300942" y="23917"/>
                  <a:pt x="298100" y="22115"/>
                  <a:pt x="294980" y="22115"/>
                </a:cubicBezTo>
                <a:cubicBezTo>
                  <a:pt x="294773" y="22115"/>
                  <a:pt x="294564" y="22115"/>
                  <a:pt x="294287" y="22115"/>
                </a:cubicBezTo>
                <a:lnTo>
                  <a:pt x="282294" y="23155"/>
                </a:lnTo>
                <a:lnTo>
                  <a:pt x="283264" y="11577"/>
                </a:lnTo>
                <a:cubicBezTo>
                  <a:pt x="283264" y="11231"/>
                  <a:pt x="283334" y="10884"/>
                  <a:pt x="283334" y="10468"/>
                </a:cubicBezTo>
                <a:cubicBezTo>
                  <a:pt x="283334" y="6101"/>
                  <a:pt x="279798" y="2496"/>
                  <a:pt x="275431" y="2496"/>
                </a:cubicBezTo>
                <a:cubicBezTo>
                  <a:pt x="275431" y="2496"/>
                  <a:pt x="275361" y="2496"/>
                  <a:pt x="275292" y="2496"/>
                </a:cubicBezTo>
                <a:cubicBezTo>
                  <a:pt x="275153" y="2496"/>
                  <a:pt x="275084" y="2496"/>
                  <a:pt x="274945" y="2496"/>
                </a:cubicBezTo>
                <a:cubicBezTo>
                  <a:pt x="273074" y="2565"/>
                  <a:pt x="271410" y="3258"/>
                  <a:pt x="270092" y="4437"/>
                </a:cubicBezTo>
                <a:lnTo>
                  <a:pt x="270092" y="4437"/>
                </a:lnTo>
                <a:cubicBezTo>
                  <a:pt x="270092" y="4437"/>
                  <a:pt x="270092" y="4437"/>
                  <a:pt x="270092" y="4437"/>
                </a:cubicBezTo>
                <a:cubicBezTo>
                  <a:pt x="270092" y="4437"/>
                  <a:pt x="270092" y="4437"/>
                  <a:pt x="270092" y="4437"/>
                </a:cubicBezTo>
                <a:cubicBezTo>
                  <a:pt x="270092" y="4437"/>
                  <a:pt x="270092" y="4437"/>
                  <a:pt x="270092" y="4437"/>
                </a:cubicBezTo>
                <a:cubicBezTo>
                  <a:pt x="270092" y="4437"/>
                  <a:pt x="270092" y="4437"/>
                  <a:pt x="270092" y="4437"/>
                </a:cubicBezTo>
                <a:cubicBezTo>
                  <a:pt x="270092" y="4437"/>
                  <a:pt x="270092" y="4437"/>
                  <a:pt x="270092" y="4437"/>
                </a:cubicBezTo>
                <a:cubicBezTo>
                  <a:pt x="270092" y="4437"/>
                  <a:pt x="269815" y="4714"/>
                  <a:pt x="269676" y="4853"/>
                </a:cubicBezTo>
                <a:lnTo>
                  <a:pt x="244719" y="29810"/>
                </a:lnTo>
                <a:cubicBezTo>
                  <a:pt x="218445" y="10537"/>
                  <a:pt x="186486" y="0"/>
                  <a:pt x="153764" y="0"/>
                </a:cubicBezTo>
                <a:cubicBezTo>
                  <a:pt x="68979" y="0"/>
                  <a:pt x="0" y="68979"/>
                  <a:pt x="0" y="153764"/>
                </a:cubicBezTo>
                <a:cubicBezTo>
                  <a:pt x="0" y="202500"/>
                  <a:pt x="22808" y="246037"/>
                  <a:pt x="58372" y="274252"/>
                </a:cubicBezTo>
                <a:lnTo>
                  <a:pt x="33346" y="331723"/>
                </a:lnTo>
                <a:cubicBezTo>
                  <a:pt x="33137" y="332208"/>
                  <a:pt x="32999" y="332763"/>
                  <a:pt x="32999" y="333318"/>
                </a:cubicBezTo>
                <a:cubicBezTo>
                  <a:pt x="32999" y="339072"/>
                  <a:pt x="38060" y="343716"/>
                  <a:pt x="44230" y="343716"/>
                </a:cubicBezTo>
                <a:lnTo>
                  <a:pt x="57817" y="343716"/>
                </a:lnTo>
                <a:cubicBezTo>
                  <a:pt x="63641" y="343716"/>
                  <a:pt x="68494" y="339557"/>
                  <a:pt x="68979" y="334219"/>
                </a:cubicBezTo>
                <a:lnTo>
                  <a:pt x="87212" y="292415"/>
                </a:lnTo>
                <a:cubicBezTo>
                  <a:pt x="107385" y="302121"/>
                  <a:pt x="129916" y="307598"/>
                  <a:pt x="153764" y="307598"/>
                </a:cubicBezTo>
                <a:cubicBezTo>
                  <a:pt x="177612" y="307598"/>
                  <a:pt x="200143" y="302121"/>
                  <a:pt x="220317" y="292415"/>
                </a:cubicBezTo>
                <a:lnTo>
                  <a:pt x="238549" y="334219"/>
                </a:lnTo>
                <a:cubicBezTo>
                  <a:pt x="239035" y="339488"/>
                  <a:pt x="243887" y="343716"/>
                  <a:pt x="249711" y="343716"/>
                </a:cubicBezTo>
                <a:lnTo>
                  <a:pt x="263299" y="343716"/>
                </a:lnTo>
                <a:cubicBezTo>
                  <a:pt x="269469" y="343716"/>
                  <a:pt x="274529" y="339072"/>
                  <a:pt x="274529" y="333318"/>
                </a:cubicBezTo>
                <a:cubicBezTo>
                  <a:pt x="274529" y="332763"/>
                  <a:pt x="274391" y="332208"/>
                  <a:pt x="274183" y="331723"/>
                </a:cubicBezTo>
                <a:lnTo>
                  <a:pt x="249156" y="274252"/>
                </a:lnTo>
                <a:close/>
                <a:moveTo>
                  <a:pt x="61353" y="331723"/>
                </a:moveTo>
                <a:cubicBezTo>
                  <a:pt x="61145" y="332208"/>
                  <a:pt x="61006" y="332763"/>
                  <a:pt x="61006" y="333318"/>
                </a:cubicBezTo>
                <a:cubicBezTo>
                  <a:pt x="61006" y="334565"/>
                  <a:pt x="59481" y="335744"/>
                  <a:pt x="57748" y="335744"/>
                </a:cubicBezTo>
                <a:lnTo>
                  <a:pt x="44160" y="335744"/>
                </a:lnTo>
                <a:cubicBezTo>
                  <a:pt x="42704" y="335744"/>
                  <a:pt x="41387" y="334981"/>
                  <a:pt x="41041" y="333941"/>
                </a:cubicBezTo>
                <a:lnTo>
                  <a:pt x="64819" y="279244"/>
                </a:lnTo>
                <a:cubicBezTo>
                  <a:pt x="69672" y="282710"/>
                  <a:pt x="74733" y="285899"/>
                  <a:pt x="80002" y="288811"/>
                </a:cubicBezTo>
                <a:lnTo>
                  <a:pt x="61284" y="331792"/>
                </a:lnTo>
                <a:close/>
                <a:moveTo>
                  <a:pt x="153764" y="257406"/>
                </a:moveTo>
                <a:cubicBezTo>
                  <a:pt x="96640" y="257406"/>
                  <a:pt x="50192" y="210958"/>
                  <a:pt x="50192" y="153834"/>
                </a:cubicBezTo>
                <a:cubicBezTo>
                  <a:pt x="50192" y="96709"/>
                  <a:pt x="96640" y="50261"/>
                  <a:pt x="153764" y="50261"/>
                </a:cubicBezTo>
                <a:cubicBezTo>
                  <a:pt x="176988" y="50261"/>
                  <a:pt x="199311" y="58026"/>
                  <a:pt x="217405" y="72237"/>
                </a:cubicBezTo>
                <a:lnTo>
                  <a:pt x="189952" y="99690"/>
                </a:lnTo>
                <a:lnTo>
                  <a:pt x="186971" y="96709"/>
                </a:lnTo>
                <a:cubicBezTo>
                  <a:pt x="185446" y="95184"/>
                  <a:pt x="183435" y="94352"/>
                  <a:pt x="181286" y="94352"/>
                </a:cubicBezTo>
                <a:cubicBezTo>
                  <a:pt x="180870" y="94352"/>
                  <a:pt x="180385" y="94352"/>
                  <a:pt x="179969" y="94491"/>
                </a:cubicBezTo>
                <a:cubicBezTo>
                  <a:pt x="177404" y="94907"/>
                  <a:pt x="175255" y="96571"/>
                  <a:pt x="174077" y="98928"/>
                </a:cubicBezTo>
                <a:lnTo>
                  <a:pt x="172205" y="102810"/>
                </a:lnTo>
                <a:cubicBezTo>
                  <a:pt x="166312" y="100661"/>
                  <a:pt x="160004" y="99482"/>
                  <a:pt x="153695" y="99482"/>
                </a:cubicBezTo>
                <a:cubicBezTo>
                  <a:pt x="123677" y="99482"/>
                  <a:pt x="99274" y="123885"/>
                  <a:pt x="99274" y="153903"/>
                </a:cubicBezTo>
                <a:cubicBezTo>
                  <a:pt x="99274" y="183921"/>
                  <a:pt x="123677" y="208323"/>
                  <a:pt x="153695" y="208323"/>
                </a:cubicBezTo>
                <a:cubicBezTo>
                  <a:pt x="183713" y="208323"/>
                  <a:pt x="208116" y="183921"/>
                  <a:pt x="208116" y="153903"/>
                </a:cubicBezTo>
                <a:cubicBezTo>
                  <a:pt x="208116" y="147178"/>
                  <a:pt x="206798" y="140523"/>
                  <a:pt x="204372" y="134284"/>
                </a:cubicBezTo>
                <a:lnTo>
                  <a:pt x="207769" y="132689"/>
                </a:lnTo>
                <a:cubicBezTo>
                  <a:pt x="210126" y="131580"/>
                  <a:pt x="211790" y="129362"/>
                  <a:pt x="212206" y="126797"/>
                </a:cubicBezTo>
                <a:cubicBezTo>
                  <a:pt x="212622" y="124231"/>
                  <a:pt x="211790" y="121597"/>
                  <a:pt x="209987" y="119795"/>
                </a:cubicBezTo>
                <a:lnTo>
                  <a:pt x="205828" y="115635"/>
                </a:lnTo>
                <a:lnTo>
                  <a:pt x="233489" y="87974"/>
                </a:lnTo>
                <a:cubicBezTo>
                  <a:pt x="248879" y="106553"/>
                  <a:pt x="257267" y="129639"/>
                  <a:pt x="257267" y="153903"/>
                </a:cubicBezTo>
                <a:cubicBezTo>
                  <a:pt x="257267" y="211027"/>
                  <a:pt x="210819" y="257475"/>
                  <a:pt x="153695" y="257475"/>
                </a:cubicBezTo>
                <a:close/>
                <a:moveTo>
                  <a:pt x="154319" y="152308"/>
                </a:moveTo>
                <a:cubicBezTo>
                  <a:pt x="155844" y="153834"/>
                  <a:pt x="157924" y="154665"/>
                  <a:pt x="160004" y="154665"/>
                </a:cubicBezTo>
                <a:cubicBezTo>
                  <a:pt x="161182" y="154665"/>
                  <a:pt x="162360" y="154388"/>
                  <a:pt x="163470" y="153903"/>
                </a:cubicBezTo>
                <a:lnTo>
                  <a:pt x="176434" y="147664"/>
                </a:lnTo>
                <a:cubicBezTo>
                  <a:pt x="176988" y="149674"/>
                  <a:pt x="177266" y="151684"/>
                  <a:pt x="177266" y="153834"/>
                </a:cubicBezTo>
                <a:cubicBezTo>
                  <a:pt x="177266" y="166797"/>
                  <a:pt x="166728" y="177335"/>
                  <a:pt x="153764" y="177335"/>
                </a:cubicBezTo>
                <a:cubicBezTo>
                  <a:pt x="140800" y="177335"/>
                  <a:pt x="130263" y="166797"/>
                  <a:pt x="130263" y="153834"/>
                </a:cubicBezTo>
                <a:cubicBezTo>
                  <a:pt x="130263" y="140870"/>
                  <a:pt x="140800" y="130332"/>
                  <a:pt x="153764" y="130332"/>
                </a:cubicBezTo>
                <a:cubicBezTo>
                  <a:pt x="155428" y="130332"/>
                  <a:pt x="157092" y="130540"/>
                  <a:pt x="158686" y="130887"/>
                </a:cubicBezTo>
                <a:lnTo>
                  <a:pt x="152794" y="143227"/>
                </a:lnTo>
                <a:cubicBezTo>
                  <a:pt x="151338" y="146277"/>
                  <a:pt x="151962" y="149951"/>
                  <a:pt x="154319" y="152378"/>
                </a:cubicBezTo>
                <a:close/>
                <a:moveTo>
                  <a:pt x="263299" y="335675"/>
                </a:moveTo>
                <a:lnTo>
                  <a:pt x="249711" y="335675"/>
                </a:lnTo>
                <a:cubicBezTo>
                  <a:pt x="247978" y="335675"/>
                  <a:pt x="246452" y="334565"/>
                  <a:pt x="246452" y="333248"/>
                </a:cubicBezTo>
                <a:cubicBezTo>
                  <a:pt x="246452" y="332694"/>
                  <a:pt x="246314" y="332139"/>
                  <a:pt x="246106" y="331654"/>
                </a:cubicBezTo>
                <a:lnTo>
                  <a:pt x="227388" y="288672"/>
                </a:lnTo>
                <a:cubicBezTo>
                  <a:pt x="232657" y="285760"/>
                  <a:pt x="237717" y="282571"/>
                  <a:pt x="242570" y="279105"/>
                </a:cubicBezTo>
                <a:lnTo>
                  <a:pt x="266349" y="333803"/>
                </a:lnTo>
                <a:cubicBezTo>
                  <a:pt x="266002" y="334843"/>
                  <a:pt x="264685" y="335605"/>
                  <a:pt x="263229" y="335605"/>
                </a:cubicBez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graphicFrame>
        <p:nvGraphicFramePr>
          <p:cNvPr id="81" name="Google Shape;81;p4"/>
          <p:cNvGraphicFramePr/>
          <p:nvPr/>
        </p:nvGraphicFramePr>
        <p:xfrm>
          <a:off x="486851" y="6842360"/>
          <a:ext cx="3000000" cy="3000000"/>
        </p:xfrm>
        <a:graphic>
          <a:graphicData uri="http://schemas.openxmlformats.org/drawingml/2006/table">
            <a:tbl>
              <a:tblPr firstRow="1" bandRow="1">
                <a:noFill/>
                <a:tableStyleId>{BAB1F969-EC7D-46A8-B9D1-CE278A291466}</a:tableStyleId>
              </a:tblPr>
              <a:tblGrid>
                <a:gridCol w="1190275">
                  <a:extLst>
                    <a:ext uri="{9D8B030D-6E8A-4147-A177-3AD203B41FA5}">
                      <a16:colId xmlns:a16="http://schemas.microsoft.com/office/drawing/2014/main" val="20000"/>
                    </a:ext>
                  </a:extLst>
                </a:gridCol>
                <a:gridCol w="1333950">
                  <a:extLst>
                    <a:ext uri="{9D8B030D-6E8A-4147-A177-3AD203B41FA5}">
                      <a16:colId xmlns:a16="http://schemas.microsoft.com/office/drawing/2014/main" val="20001"/>
                    </a:ext>
                  </a:extLst>
                </a:gridCol>
                <a:gridCol w="1828200">
                  <a:extLst>
                    <a:ext uri="{9D8B030D-6E8A-4147-A177-3AD203B41FA5}">
                      <a16:colId xmlns:a16="http://schemas.microsoft.com/office/drawing/2014/main" val="20002"/>
                    </a:ext>
                  </a:extLst>
                </a:gridCol>
                <a:gridCol w="2230400">
                  <a:extLst>
                    <a:ext uri="{9D8B030D-6E8A-4147-A177-3AD203B41FA5}">
                      <a16:colId xmlns:a16="http://schemas.microsoft.com/office/drawing/2014/main" val="20003"/>
                    </a:ext>
                  </a:extLst>
                </a:gridCol>
              </a:tblGrid>
              <a:tr h="370850">
                <a:tc>
                  <a:txBody>
                    <a:bodyPr/>
                    <a:lstStyle/>
                    <a:p>
                      <a:pPr marL="0" marR="0" lvl="0" indent="0" algn="ctr" rtl="0">
                        <a:lnSpc>
                          <a:spcPct val="100000"/>
                        </a:lnSpc>
                        <a:spcBef>
                          <a:spcPts val="0"/>
                        </a:spcBef>
                        <a:spcAft>
                          <a:spcPts val="0"/>
                        </a:spcAft>
                        <a:buClr>
                          <a:srgbClr val="000000"/>
                        </a:buClr>
                        <a:buSzPts val="1400"/>
                        <a:buFont typeface="Arial"/>
                        <a:buNone/>
                      </a:pPr>
                      <a:r>
                        <a:rPr lang="es-MX" sz="1400" u="none" strike="noStrike" cap="none">
                          <a:latin typeface="Calibri"/>
                          <a:ea typeface="Calibri"/>
                          <a:cs typeface="Calibri"/>
                          <a:sym typeface="Calibri"/>
                        </a:rPr>
                        <a:t>Grupo</a:t>
                      </a:r>
                      <a:endParaRPr sz="1400" u="none" strike="noStrike" cap="none">
                        <a:latin typeface="Calibri"/>
                        <a:ea typeface="Calibri"/>
                        <a:cs typeface="Calibri"/>
                        <a:sym typeface="Calibri"/>
                      </a:endParaRPr>
                    </a:p>
                  </a:txBody>
                  <a:tcPr marL="91450" marR="91450" marT="45725" marB="45725">
                    <a:lnL w="12700" cap="flat" cmpd="sng">
                      <a:solidFill>
                        <a:srgbClr val="221E7C"/>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rgbClr val="221E7C"/>
                      </a:solidFill>
                      <a:prstDash val="solid"/>
                      <a:round/>
                      <a:headEnd type="none" w="sm" len="sm"/>
                      <a:tailEnd type="none" w="sm" len="sm"/>
                    </a:lnT>
                    <a:lnB w="12700" cap="flat" cmpd="sng">
                      <a:solidFill>
                        <a:srgbClr val="221E7C"/>
                      </a:solidFill>
                      <a:prstDash val="solid"/>
                      <a:round/>
                      <a:headEnd type="none" w="sm" len="sm"/>
                      <a:tailEnd type="none" w="sm" len="sm"/>
                    </a:lnB>
                    <a:solidFill>
                      <a:srgbClr val="221E7C"/>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MX" sz="1400" u="none" strike="noStrike" cap="none">
                          <a:latin typeface="Calibri"/>
                          <a:ea typeface="Calibri"/>
                          <a:cs typeface="Calibri"/>
                          <a:sym typeface="Calibri"/>
                        </a:rPr>
                        <a:t>Horario</a:t>
                      </a:r>
                      <a:endParaRPr sz="1400" u="none" strike="noStrike" cap="none">
                        <a:latin typeface="Calibri"/>
                        <a:ea typeface="Calibri"/>
                        <a:cs typeface="Calibri"/>
                        <a:sym typeface="Calibri"/>
                      </a:endParaRPr>
                    </a:p>
                  </a:txBody>
                  <a:tcPr marL="91450" marR="91450"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rgbClr val="221E7C"/>
                      </a:solidFill>
                      <a:prstDash val="solid"/>
                      <a:round/>
                      <a:headEnd type="none" w="sm" len="sm"/>
                      <a:tailEnd type="none" w="sm" len="sm"/>
                    </a:lnT>
                    <a:lnB w="12700" cap="flat" cmpd="sng">
                      <a:solidFill>
                        <a:srgbClr val="221E7C"/>
                      </a:solidFill>
                      <a:prstDash val="solid"/>
                      <a:round/>
                      <a:headEnd type="none" w="sm" len="sm"/>
                      <a:tailEnd type="none" w="sm" len="sm"/>
                    </a:lnB>
                    <a:solidFill>
                      <a:srgbClr val="221E7C"/>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MX" sz="1400" u="none" strike="noStrike" cap="none">
                          <a:latin typeface="Calibri"/>
                          <a:ea typeface="Calibri"/>
                          <a:cs typeface="Calibri"/>
                          <a:sym typeface="Calibri"/>
                        </a:rPr>
                        <a:t>Días de clases</a:t>
                      </a:r>
                      <a:endParaRPr sz="1400" u="none" strike="noStrike" cap="none">
                        <a:latin typeface="Calibri"/>
                        <a:ea typeface="Calibri"/>
                        <a:cs typeface="Calibri"/>
                        <a:sym typeface="Calibri"/>
                      </a:endParaRPr>
                    </a:p>
                  </a:txBody>
                  <a:tcPr marL="91450" marR="91450"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rgbClr val="221E7C"/>
                      </a:solidFill>
                      <a:prstDash val="solid"/>
                      <a:round/>
                      <a:headEnd type="none" w="sm" len="sm"/>
                      <a:tailEnd type="none" w="sm" len="sm"/>
                    </a:lnT>
                    <a:lnB w="12700" cap="flat" cmpd="sng">
                      <a:solidFill>
                        <a:srgbClr val="221E7C"/>
                      </a:solidFill>
                      <a:prstDash val="solid"/>
                      <a:round/>
                      <a:headEnd type="none" w="sm" len="sm"/>
                      <a:tailEnd type="none" w="sm" len="sm"/>
                    </a:lnB>
                    <a:solidFill>
                      <a:srgbClr val="221E7C"/>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MX" sz="1400" u="none" strike="noStrike" cap="none">
                          <a:latin typeface="Calibri"/>
                          <a:ea typeface="Calibri"/>
                          <a:cs typeface="Calibri"/>
                          <a:sym typeface="Calibri"/>
                        </a:rPr>
                        <a:t>Fechas inicio y término estimadas</a:t>
                      </a:r>
                      <a:endParaRPr sz="1400" u="none" strike="noStrike" cap="none">
                        <a:latin typeface="Calibri"/>
                        <a:ea typeface="Calibri"/>
                        <a:cs typeface="Calibri"/>
                        <a:sym typeface="Calibri"/>
                      </a:endParaRPr>
                    </a:p>
                  </a:txBody>
                  <a:tcPr marL="91450" marR="91450" marT="45725" marB="45725">
                    <a:lnL w="12700" cap="flat" cmpd="sng">
                      <a:solidFill>
                        <a:schemeClr val="lt1"/>
                      </a:solidFill>
                      <a:prstDash val="solid"/>
                      <a:round/>
                      <a:headEnd type="none" w="sm" len="sm"/>
                      <a:tailEnd type="none" w="sm" len="sm"/>
                    </a:lnL>
                    <a:lnR w="12700" cap="flat" cmpd="sng">
                      <a:solidFill>
                        <a:srgbClr val="221E7C"/>
                      </a:solidFill>
                      <a:prstDash val="solid"/>
                      <a:round/>
                      <a:headEnd type="none" w="sm" len="sm"/>
                      <a:tailEnd type="none" w="sm" len="sm"/>
                    </a:lnR>
                    <a:lnT w="12700" cap="flat" cmpd="sng">
                      <a:solidFill>
                        <a:srgbClr val="221E7C"/>
                      </a:solidFill>
                      <a:prstDash val="solid"/>
                      <a:round/>
                      <a:headEnd type="none" w="sm" len="sm"/>
                      <a:tailEnd type="none" w="sm" len="sm"/>
                    </a:lnT>
                    <a:lnB w="12700" cap="flat" cmpd="sng">
                      <a:solidFill>
                        <a:srgbClr val="221E7C"/>
                      </a:solidFill>
                      <a:prstDash val="solid"/>
                      <a:round/>
                      <a:headEnd type="none" w="sm" len="sm"/>
                      <a:tailEnd type="none" w="sm" len="sm"/>
                    </a:lnB>
                    <a:solidFill>
                      <a:srgbClr val="221E7C"/>
                    </a:solidFill>
                  </a:tcPr>
                </a:tc>
                <a:extLst>
                  <a:ext uri="{0D108BD9-81ED-4DB2-BD59-A6C34878D82A}">
                    <a16:rowId xmlns:a16="http://schemas.microsoft.com/office/drawing/2014/main" val="10000"/>
                  </a:ext>
                </a:extLst>
              </a:tr>
              <a:tr h="505650">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Calibri"/>
                        <a:ea typeface="Calibri"/>
                        <a:cs typeface="Calibri"/>
                        <a:sym typeface="Calibri"/>
                      </a:endParaRPr>
                    </a:p>
                  </a:txBody>
                  <a:tcPr marL="91450" marR="91450" marT="45725" marB="45725">
                    <a:lnL w="12700" cap="flat" cmpd="sng">
                      <a:solidFill>
                        <a:srgbClr val="221E7C"/>
                      </a:solidFill>
                      <a:prstDash val="solid"/>
                      <a:round/>
                      <a:headEnd type="none" w="sm" len="sm"/>
                      <a:tailEnd type="none" w="sm" len="sm"/>
                    </a:lnL>
                    <a:lnR w="12700" cap="flat" cmpd="sng">
                      <a:solidFill>
                        <a:srgbClr val="221E7C"/>
                      </a:solidFill>
                      <a:prstDash val="solid"/>
                      <a:round/>
                      <a:headEnd type="none" w="sm" len="sm"/>
                      <a:tailEnd type="none" w="sm" len="sm"/>
                    </a:lnR>
                    <a:lnT w="12700" cap="flat" cmpd="sng">
                      <a:solidFill>
                        <a:srgbClr val="221E7C"/>
                      </a:solidFill>
                      <a:prstDash val="solid"/>
                      <a:round/>
                      <a:headEnd type="none" w="sm" len="sm"/>
                      <a:tailEnd type="none" w="sm" len="sm"/>
                    </a:lnT>
                    <a:lnB w="12700" cap="flat" cmpd="sng">
                      <a:solidFill>
                        <a:srgbClr val="221E7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Calibri"/>
                        <a:ea typeface="Calibri"/>
                        <a:cs typeface="Calibri"/>
                        <a:sym typeface="Calibri"/>
                      </a:endParaRPr>
                    </a:p>
                  </a:txBody>
                  <a:tcPr marL="91450" marR="91450" marT="45725" marB="45725">
                    <a:lnL w="12700" cap="flat" cmpd="sng">
                      <a:solidFill>
                        <a:srgbClr val="221E7C"/>
                      </a:solidFill>
                      <a:prstDash val="solid"/>
                      <a:round/>
                      <a:headEnd type="none" w="sm" len="sm"/>
                      <a:tailEnd type="none" w="sm" len="sm"/>
                    </a:lnL>
                    <a:lnR w="12700" cap="flat" cmpd="sng">
                      <a:solidFill>
                        <a:srgbClr val="221E7C"/>
                      </a:solidFill>
                      <a:prstDash val="solid"/>
                      <a:round/>
                      <a:headEnd type="none" w="sm" len="sm"/>
                      <a:tailEnd type="none" w="sm" len="sm"/>
                    </a:lnR>
                    <a:lnT w="12700" cap="flat" cmpd="sng">
                      <a:solidFill>
                        <a:srgbClr val="221E7C"/>
                      </a:solidFill>
                      <a:prstDash val="solid"/>
                      <a:round/>
                      <a:headEnd type="none" w="sm" len="sm"/>
                      <a:tailEnd type="none" w="sm" len="sm"/>
                    </a:lnT>
                    <a:lnB w="12700" cap="flat" cmpd="sng">
                      <a:solidFill>
                        <a:srgbClr val="221E7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Calibri"/>
                        <a:ea typeface="Calibri"/>
                        <a:cs typeface="Calibri"/>
                        <a:sym typeface="Calibri"/>
                      </a:endParaRPr>
                    </a:p>
                  </a:txBody>
                  <a:tcPr marL="91450" marR="91450" marT="45725" marB="45725">
                    <a:lnL w="12700" cap="flat" cmpd="sng">
                      <a:solidFill>
                        <a:srgbClr val="221E7C"/>
                      </a:solidFill>
                      <a:prstDash val="solid"/>
                      <a:round/>
                      <a:headEnd type="none" w="sm" len="sm"/>
                      <a:tailEnd type="none" w="sm" len="sm"/>
                    </a:lnL>
                    <a:lnR w="12700" cap="flat" cmpd="sng">
                      <a:solidFill>
                        <a:srgbClr val="221E7C"/>
                      </a:solidFill>
                      <a:prstDash val="solid"/>
                      <a:round/>
                      <a:headEnd type="none" w="sm" len="sm"/>
                      <a:tailEnd type="none" w="sm" len="sm"/>
                    </a:lnR>
                    <a:lnT w="12700" cap="flat" cmpd="sng">
                      <a:solidFill>
                        <a:srgbClr val="221E7C"/>
                      </a:solidFill>
                      <a:prstDash val="solid"/>
                      <a:round/>
                      <a:headEnd type="none" w="sm" len="sm"/>
                      <a:tailEnd type="none" w="sm" len="sm"/>
                    </a:lnT>
                    <a:lnB w="12700" cap="flat" cmpd="sng">
                      <a:solidFill>
                        <a:srgbClr val="221E7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Calibri"/>
                        <a:ea typeface="Calibri"/>
                        <a:cs typeface="Calibri"/>
                        <a:sym typeface="Calibri"/>
                      </a:endParaRPr>
                    </a:p>
                  </a:txBody>
                  <a:tcPr marL="91450" marR="91450" marT="45725" marB="45725">
                    <a:lnL w="12700" cap="flat" cmpd="sng">
                      <a:solidFill>
                        <a:srgbClr val="221E7C"/>
                      </a:solidFill>
                      <a:prstDash val="solid"/>
                      <a:round/>
                      <a:headEnd type="none" w="sm" len="sm"/>
                      <a:tailEnd type="none" w="sm" len="sm"/>
                    </a:lnL>
                    <a:lnR w="12700" cap="flat" cmpd="sng">
                      <a:solidFill>
                        <a:srgbClr val="221E7C"/>
                      </a:solidFill>
                      <a:prstDash val="solid"/>
                      <a:round/>
                      <a:headEnd type="none" w="sm" len="sm"/>
                      <a:tailEnd type="none" w="sm" len="sm"/>
                    </a:lnR>
                    <a:lnT w="12700" cap="flat" cmpd="sng">
                      <a:solidFill>
                        <a:srgbClr val="221E7C"/>
                      </a:solidFill>
                      <a:prstDash val="solid"/>
                      <a:round/>
                      <a:headEnd type="none" w="sm" len="sm"/>
                      <a:tailEnd type="none" w="sm" len="sm"/>
                    </a:lnT>
                    <a:lnB w="12700" cap="flat" cmpd="sng">
                      <a:solidFill>
                        <a:srgbClr val="221E7C"/>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509900">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Calibri"/>
                        <a:ea typeface="Calibri"/>
                        <a:cs typeface="Calibri"/>
                        <a:sym typeface="Calibri"/>
                      </a:endParaRPr>
                    </a:p>
                  </a:txBody>
                  <a:tcPr marL="91450" marR="91450" marT="45725" marB="45725">
                    <a:lnL w="12700" cap="flat" cmpd="sng">
                      <a:solidFill>
                        <a:srgbClr val="221E7C"/>
                      </a:solidFill>
                      <a:prstDash val="solid"/>
                      <a:round/>
                      <a:headEnd type="none" w="sm" len="sm"/>
                      <a:tailEnd type="none" w="sm" len="sm"/>
                    </a:lnL>
                    <a:lnR w="12700" cap="flat" cmpd="sng">
                      <a:solidFill>
                        <a:srgbClr val="221E7C"/>
                      </a:solidFill>
                      <a:prstDash val="solid"/>
                      <a:round/>
                      <a:headEnd type="none" w="sm" len="sm"/>
                      <a:tailEnd type="none" w="sm" len="sm"/>
                    </a:lnR>
                    <a:lnT w="12700" cap="flat" cmpd="sng">
                      <a:solidFill>
                        <a:srgbClr val="221E7C"/>
                      </a:solidFill>
                      <a:prstDash val="solid"/>
                      <a:round/>
                      <a:headEnd type="none" w="sm" len="sm"/>
                      <a:tailEnd type="none" w="sm" len="sm"/>
                    </a:lnT>
                    <a:lnB w="12700" cap="flat" cmpd="sng">
                      <a:solidFill>
                        <a:srgbClr val="221E7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Calibri"/>
                        <a:ea typeface="Calibri"/>
                        <a:cs typeface="Calibri"/>
                        <a:sym typeface="Calibri"/>
                      </a:endParaRPr>
                    </a:p>
                  </a:txBody>
                  <a:tcPr marL="91450" marR="91450" marT="45725" marB="45725">
                    <a:lnL w="12700" cap="flat" cmpd="sng">
                      <a:solidFill>
                        <a:srgbClr val="221E7C"/>
                      </a:solidFill>
                      <a:prstDash val="solid"/>
                      <a:round/>
                      <a:headEnd type="none" w="sm" len="sm"/>
                      <a:tailEnd type="none" w="sm" len="sm"/>
                    </a:lnL>
                    <a:lnR w="12700" cap="flat" cmpd="sng">
                      <a:solidFill>
                        <a:srgbClr val="221E7C"/>
                      </a:solidFill>
                      <a:prstDash val="solid"/>
                      <a:round/>
                      <a:headEnd type="none" w="sm" len="sm"/>
                      <a:tailEnd type="none" w="sm" len="sm"/>
                    </a:lnR>
                    <a:lnT w="12700" cap="flat" cmpd="sng">
                      <a:solidFill>
                        <a:srgbClr val="221E7C"/>
                      </a:solidFill>
                      <a:prstDash val="solid"/>
                      <a:round/>
                      <a:headEnd type="none" w="sm" len="sm"/>
                      <a:tailEnd type="none" w="sm" len="sm"/>
                    </a:lnT>
                    <a:lnB w="12700" cap="flat" cmpd="sng">
                      <a:solidFill>
                        <a:srgbClr val="221E7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Calibri"/>
                        <a:ea typeface="Calibri"/>
                        <a:cs typeface="Calibri"/>
                        <a:sym typeface="Calibri"/>
                      </a:endParaRPr>
                    </a:p>
                  </a:txBody>
                  <a:tcPr marL="91450" marR="91450" marT="45725" marB="45725">
                    <a:lnL w="12700" cap="flat" cmpd="sng">
                      <a:solidFill>
                        <a:srgbClr val="221E7C"/>
                      </a:solidFill>
                      <a:prstDash val="solid"/>
                      <a:round/>
                      <a:headEnd type="none" w="sm" len="sm"/>
                      <a:tailEnd type="none" w="sm" len="sm"/>
                    </a:lnL>
                    <a:lnR w="12700" cap="flat" cmpd="sng">
                      <a:solidFill>
                        <a:srgbClr val="221E7C"/>
                      </a:solidFill>
                      <a:prstDash val="solid"/>
                      <a:round/>
                      <a:headEnd type="none" w="sm" len="sm"/>
                      <a:tailEnd type="none" w="sm" len="sm"/>
                    </a:lnR>
                    <a:lnT w="12700" cap="flat" cmpd="sng">
                      <a:solidFill>
                        <a:srgbClr val="221E7C"/>
                      </a:solidFill>
                      <a:prstDash val="solid"/>
                      <a:round/>
                      <a:headEnd type="none" w="sm" len="sm"/>
                      <a:tailEnd type="none" w="sm" len="sm"/>
                    </a:lnT>
                    <a:lnB w="12700" cap="flat" cmpd="sng">
                      <a:solidFill>
                        <a:srgbClr val="221E7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Calibri"/>
                        <a:ea typeface="Calibri"/>
                        <a:cs typeface="Calibri"/>
                        <a:sym typeface="Calibri"/>
                      </a:endParaRPr>
                    </a:p>
                  </a:txBody>
                  <a:tcPr marL="91450" marR="91450" marT="45725" marB="45725">
                    <a:lnL w="12700" cap="flat" cmpd="sng">
                      <a:solidFill>
                        <a:srgbClr val="221E7C"/>
                      </a:solidFill>
                      <a:prstDash val="solid"/>
                      <a:round/>
                      <a:headEnd type="none" w="sm" len="sm"/>
                      <a:tailEnd type="none" w="sm" len="sm"/>
                    </a:lnL>
                    <a:lnR w="12700" cap="flat" cmpd="sng">
                      <a:solidFill>
                        <a:srgbClr val="221E7C"/>
                      </a:solidFill>
                      <a:prstDash val="solid"/>
                      <a:round/>
                      <a:headEnd type="none" w="sm" len="sm"/>
                      <a:tailEnd type="none" w="sm" len="sm"/>
                    </a:lnR>
                    <a:lnT w="12700" cap="flat" cmpd="sng">
                      <a:solidFill>
                        <a:srgbClr val="221E7C"/>
                      </a:solidFill>
                      <a:prstDash val="solid"/>
                      <a:round/>
                      <a:headEnd type="none" w="sm" len="sm"/>
                      <a:tailEnd type="none" w="sm" len="sm"/>
                    </a:lnT>
                    <a:lnB w="12700" cap="flat" cmpd="sng">
                      <a:solidFill>
                        <a:srgbClr val="221E7C"/>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509900">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Calibri"/>
                        <a:ea typeface="Calibri"/>
                        <a:cs typeface="Calibri"/>
                        <a:sym typeface="Calibri"/>
                      </a:endParaRPr>
                    </a:p>
                  </a:txBody>
                  <a:tcPr marL="91450" marR="91450" marT="45725" marB="45725">
                    <a:lnL w="12700" cap="flat" cmpd="sng">
                      <a:solidFill>
                        <a:srgbClr val="221E7C"/>
                      </a:solidFill>
                      <a:prstDash val="solid"/>
                      <a:round/>
                      <a:headEnd type="none" w="sm" len="sm"/>
                      <a:tailEnd type="none" w="sm" len="sm"/>
                    </a:lnL>
                    <a:lnR w="12700" cap="flat" cmpd="sng">
                      <a:solidFill>
                        <a:srgbClr val="221E7C"/>
                      </a:solidFill>
                      <a:prstDash val="solid"/>
                      <a:round/>
                      <a:headEnd type="none" w="sm" len="sm"/>
                      <a:tailEnd type="none" w="sm" len="sm"/>
                    </a:lnR>
                    <a:lnT w="12700" cap="flat" cmpd="sng">
                      <a:solidFill>
                        <a:srgbClr val="221E7C"/>
                      </a:solidFill>
                      <a:prstDash val="solid"/>
                      <a:round/>
                      <a:headEnd type="none" w="sm" len="sm"/>
                      <a:tailEnd type="none" w="sm" len="sm"/>
                    </a:lnT>
                    <a:lnB w="12700" cap="flat" cmpd="sng">
                      <a:solidFill>
                        <a:srgbClr val="221E7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Calibri"/>
                        <a:ea typeface="Calibri"/>
                        <a:cs typeface="Calibri"/>
                        <a:sym typeface="Calibri"/>
                      </a:endParaRPr>
                    </a:p>
                  </a:txBody>
                  <a:tcPr marL="91450" marR="91450" marT="45725" marB="45725">
                    <a:lnL w="12700" cap="flat" cmpd="sng">
                      <a:solidFill>
                        <a:srgbClr val="221E7C"/>
                      </a:solidFill>
                      <a:prstDash val="solid"/>
                      <a:round/>
                      <a:headEnd type="none" w="sm" len="sm"/>
                      <a:tailEnd type="none" w="sm" len="sm"/>
                    </a:lnL>
                    <a:lnR w="12700" cap="flat" cmpd="sng">
                      <a:solidFill>
                        <a:srgbClr val="221E7C"/>
                      </a:solidFill>
                      <a:prstDash val="solid"/>
                      <a:round/>
                      <a:headEnd type="none" w="sm" len="sm"/>
                      <a:tailEnd type="none" w="sm" len="sm"/>
                    </a:lnR>
                    <a:lnT w="12700" cap="flat" cmpd="sng">
                      <a:solidFill>
                        <a:srgbClr val="221E7C"/>
                      </a:solidFill>
                      <a:prstDash val="solid"/>
                      <a:round/>
                      <a:headEnd type="none" w="sm" len="sm"/>
                      <a:tailEnd type="none" w="sm" len="sm"/>
                    </a:lnT>
                    <a:lnB w="12700" cap="flat" cmpd="sng">
                      <a:solidFill>
                        <a:srgbClr val="221E7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Calibri"/>
                        <a:ea typeface="Calibri"/>
                        <a:cs typeface="Calibri"/>
                        <a:sym typeface="Calibri"/>
                      </a:endParaRPr>
                    </a:p>
                  </a:txBody>
                  <a:tcPr marL="91450" marR="91450" marT="45725" marB="45725">
                    <a:lnL w="12700" cap="flat" cmpd="sng">
                      <a:solidFill>
                        <a:srgbClr val="221E7C"/>
                      </a:solidFill>
                      <a:prstDash val="solid"/>
                      <a:round/>
                      <a:headEnd type="none" w="sm" len="sm"/>
                      <a:tailEnd type="none" w="sm" len="sm"/>
                    </a:lnL>
                    <a:lnR w="12700" cap="flat" cmpd="sng">
                      <a:solidFill>
                        <a:srgbClr val="221E7C"/>
                      </a:solidFill>
                      <a:prstDash val="solid"/>
                      <a:round/>
                      <a:headEnd type="none" w="sm" len="sm"/>
                      <a:tailEnd type="none" w="sm" len="sm"/>
                    </a:lnR>
                    <a:lnT w="12700" cap="flat" cmpd="sng">
                      <a:solidFill>
                        <a:srgbClr val="221E7C"/>
                      </a:solidFill>
                      <a:prstDash val="solid"/>
                      <a:round/>
                      <a:headEnd type="none" w="sm" len="sm"/>
                      <a:tailEnd type="none" w="sm" len="sm"/>
                    </a:lnT>
                    <a:lnB w="12700" cap="flat" cmpd="sng">
                      <a:solidFill>
                        <a:srgbClr val="221E7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Calibri"/>
                        <a:ea typeface="Calibri"/>
                        <a:cs typeface="Calibri"/>
                        <a:sym typeface="Calibri"/>
                      </a:endParaRPr>
                    </a:p>
                  </a:txBody>
                  <a:tcPr marL="91450" marR="91450" marT="45725" marB="45725">
                    <a:lnL w="12700" cap="flat" cmpd="sng">
                      <a:solidFill>
                        <a:srgbClr val="221E7C"/>
                      </a:solidFill>
                      <a:prstDash val="solid"/>
                      <a:round/>
                      <a:headEnd type="none" w="sm" len="sm"/>
                      <a:tailEnd type="none" w="sm" len="sm"/>
                    </a:lnL>
                    <a:lnR w="12700" cap="flat" cmpd="sng">
                      <a:solidFill>
                        <a:srgbClr val="221E7C"/>
                      </a:solidFill>
                      <a:prstDash val="solid"/>
                      <a:round/>
                      <a:headEnd type="none" w="sm" len="sm"/>
                      <a:tailEnd type="none" w="sm" len="sm"/>
                    </a:lnR>
                    <a:lnT w="12700" cap="flat" cmpd="sng">
                      <a:solidFill>
                        <a:srgbClr val="221E7C"/>
                      </a:solidFill>
                      <a:prstDash val="solid"/>
                      <a:round/>
                      <a:headEnd type="none" w="sm" len="sm"/>
                      <a:tailEnd type="none" w="sm" len="sm"/>
                    </a:lnT>
                    <a:lnB w="12700" cap="flat" cmpd="sng">
                      <a:solidFill>
                        <a:srgbClr val="221E7C"/>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bl>
          </a:graphicData>
        </a:graphic>
      </p:graphicFrame>
      <p:pic>
        <p:nvPicPr>
          <p:cNvPr id="82" name="Google Shape;82;p4" descr="Logotipo&#10;&#10;Descripción generada automáticamente"/>
          <p:cNvPicPr preferRelativeResize="0"/>
          <p:nvPr/>
        </p:nvPicPr>
        <p:blipFill rotWithShape="1">
          <a:blip r:embed="rId3">
            <a:alphaModFix/>
          </a:blip>
          <a:srcRect/>
          <a:stretch/>
        </p:blipFill>
        <p:spPr>
          <a:xfrm>
            <a:off x="6063941" y="427185"/>
            <a:ext cx="1005736" cy="851523"/>
          </a:xfrm>
          <a:prstGeom prst="rect">
            <a:avLst/>
          </a:prstGeom>
          <a:noFill/>
          <a:ln>
            <a:noFill/>
          </a:ln>
        </p:spPr>
      </p:pic>
      <p:sp>
        <p:nvSpPr>
          <p:cNvPr id="83" name="Google Shape;83;p4"/>
          <p:cNvSpPr txBox="1"/>
          <p:nvPr/>
        </p:nvSpPr>
        <p:spPr>
          <a:xfrm>
            <a:off x="489998" y="427185"/>
            <a:ext cx="2384264" cy="395898"/>
          </a:xfrm>
          <a:prstGeom prst="rect">
            <a:avLst/>
          </a:prstGeom>
          <a:solidFill>
            <a:srgbClr val="FE8983"/>
          </a:solid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rgbClr val="000000"/>
              </a:buClr>
              <a:buSzPts val="1800"/>
              <a:buFont typeface="Arial"/>
              <a:buNone/>
            </a:pPr>
            <a:r>
              <a:rPr lang="es-MX" sz="1800" b="1" i="0" u="none" strike="noStrike" cap="none">
                <a:solidFill>
                  <a:srgbClr val="221E7C"/>
                </a:solidFill>
                <a:latin typeface="Calibri"/>
                <a:ea typeface="Calibri"/>
                <a:cs typeface="Calibri"/>
                <a:sym typeface="Calibri"/>
              </a:rPr>
              <a:t>Descripción general</a:t>
            </a:r>
            <a:endParaRPr sz="2400" b="1" i="0" u="none" strike="noStrike" cap="none">
              <a:solidFill>
                <a:srgbClr val="221E7C"/>
              </a:solidFill>
              <a:latin typeface="Calibri"/>
              <a:ea typeface="Calibri"/>
              <a:cs typeface="Calibri"/>
              <a:sym typeface="Calibri"/>
            </a:endParaRPr>
          </a:p>
        </p:txBody>
      </p:sp>
      <p:sp>
        <p:nvSpPr>
          <p:cNvPr id="84" name="Google Shape;84;p4"/>
          <p:cNvSpPr txBox="1"/>
          <p:nvPr/>
        </p:nvSpPr>
        <p:spPr>
          <a:xfrm>
            <a:off x="469308" y="2373713"/>
            <a:ext cx="6621059" cy="2561425"/>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600"/>
              </a:spcBef>
              <a:spcAft>
                <a:spcPts val="0"/>
              </a:spcAft>
              <a:buClr>
                <a:schemeClr val="dk1"/>
              </a:buClr>
              <a:buSzPts val="275"/>
              <a:buFont typeface="Arial"/>
              <a:buNone/>
            </a:pPr>
            <a:r>
              <a:rPr lang="es-MX" sz="1300" b="0" i="0" u="none" strike="noStrike" cap="none">
                <a:solidFill>
                  <a:schemeClr val="dk2"/>
                </a:solidFill>
                <a:latin typeface="Calibri"/>
                <a:ea typeface="Calibri"/>
                <a:cs typeface="Calibri"/>
                <a:sym typeface="Calibri"/>
              </a:rPr>
              <a:t>Lorem ipsum dolor sit amet, consectetur adipiscing elit. Integer nec odio. Praesent libero. Sed cursus ante dapibus diam. Sed nisi. Nulla quis sem at nibh elementum imperdiet. Duis sagittis ipsum. Praesent mauris. Fusce nec tellus sed augue semper porta. Mauris massa. Vestibulum lacinia arcu eget nulla. Class aptent taciti sociosqu ad litora torquent per conubia nostra, per inceptos himenaeos. Curabitur sodales ligula in libero. </a:t>
            </a:r>
            <a:endParaRPr/>
          </a:p>
          <a:p>
            <a:pPr marL="0" marR="0" lvl="0" indent="0" algn="just" rtl="0">
              <a:lnSpc>
                <a:spcPct val="100000"/>
              </a:lnSpc>
              <a:spcBef>
                <a:spcPts val="1200"/>
              </a:spcBef>
              <a:spcAft>
                <a:spcPts val="600"/>
              </a:spcAft>
              <a:buClr>
                <a:schemeClr val="dk1"/>
              </a:buClr>
              <a:buSzPts val="275"/>
              <a:buFont typeface="Arial"/>
              <a:buNone/>
            </a:pPr>
            <a:r>
              <a:rPr lang="es-MX" sz="1300" b="0" i="0" u="none" strike="noStrike" cap="none">
                <a:solidFill>
                  <a:schemeClr val="dk2"/>
                </a:solidFill>
                <a:latin typeface="Calibri"/>
                <a:ea typeface="Calibri"/>
                <a:cs typeface="Calibri"/>
                <a:sym typeface="Calibri"/>
              </a:rPr>
              <a:t>Lorem ipsum dolor sit amet, consectetur adipiscing elit. Integer nec odio. Praesent libero. Sed cursus ante dapibus diam. Sed nisi. Nulla quis sem at nibh elementum imperdiet. Duis sagittis ipsum. Praesent mauris. Fusce nec tellus sed augue semper porta. Mauris massa. Vestibulum lacinia arcu eget nulla. Class aptent taciti sociosqu ad litora torquent per conubia nostra, per inceptos himenaeos. Curabitur sodales ligula in libero. </a:t>
            </a:r>
            <a:endParaRPr/>
          </a:p>
        </p:txBody>
      </p:sp>
      <p:sp>
        <p:nvSpPr>
          <p:cNvPr id="85" name="Google Shape;85;p4"/>
          <p:cNvSpPr txBox="1"/>
          <p:nvPr/>
        </p:nvSpPr>
        <p:spPr>
          <a:xfrm>
            <a:off x="875272" y="5322276"/>
            <a:ext cx="5414683" cy="497931"/>
          </a:xfrm>
          <a:prstGeom prst="rect">
            <a:avLst/>
          </a:prstGeom>
          <a:noFill/>
          <a:ln>
            <a:noFill/>
          </a:ln>
        </p:spPr>
        <p:txBody>
          <a:bodyPr spcFirstLastPara="1" wrap="square" lIns="91425" tIns="91425" rIns="91425" bIns="91425" anchor="t" anchorCtr="0">
            <a:normAutofit lnSpcReduction="10000"/>
          </a:bodyPr>
          <a:lstStyle/>
          <a:p>
            <a:pPr marL="0" marR="0" lvl="0" indent="0" algn="l" rtl="0">
              <a:lnSpc>
                <a:spcPct val="100000"/>
              </a:lnSpc>
              <a:spcBef>
                <a:spcPts val="0"/>
              </a:spcBef>
              <a:spcAft>
                <a:spcPts val="0"/>
              </a:spcAft>
              <a:buClr>
                <a:schemeClr val="dk1"/>
              </a:buClr>
              <a:buSzPts val="2800"/>
              <a:buFont typeface="Arial"/>
              <a:buNone/>
            </a:pPr>
            <a:r>
              <a:rPr lang="es-MX" sz="2100" b="1" i="0" u="none" strike="noStrike" cap="none">
                <a:solidFill>
                  <a:srgbClr val="221E7C"/>
                </a:solidFill>
                <a:latin typeface="Calibri"/>
                <a:ea typeface="Calibri"/>
                <a:cs typeface="Calibri"/>
                <a:sym typeface="Calibri"/>
              </a:rPr>
              <a:t>Horarios y duración</a:t>
            </a:r>
            <a:endParaRPr/>
          </a:p>
        </p:txBody>
      </p:sp>
      <p:pic>
        <p:nvPicPr>
          <p:cNvPr id="86" name="Google Shape;86;p4" descr="Patrón de fondo&#10;&#10;Descripción generada automáticamente"/>
          <p:cNvPicPr preferRelativeResize="0"/>
          <p:nvPr/>
        </p:nvPicPr>
        <p:blipFill rotWithShape="1">
          <a:blip r:embed="rId4">
            <a:alphaModFix/>
          </a:blip>
          <a:srcRect/>
          <a:stretch/>
        </p:blipFill>
        <p:spPr>
          <a:xfrm rot="10800000">
            <a:off x="564907" y="5344112"/>
            <a:ext cx="244819" cy="372809"/>
          </a:xfrm>
          <a:prstGeom prst="rect">
            <a:avLst/>
          </a:prstGeom>
          <a:noFill/>
          <a:ln>
            <a:noFill/>
          </a:ln>
        </p:spPr>
      </p:pic>
      <p:sp>
        <p:nvSpPr>
          <p:cNvPr id="87" name="Google Shape;87;p4"/>
          <p:cNvSpPr txBox="1"/>
          <p:nvPr/>
        </p:nvSpPr>
        <p:spPr>
          <a:xfrm>
            <a:off x="469308" y="5798231"/>
            <a:ext cx="6621059" cy="843820"/>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600"/>
              </a:spcBef>
              <a:spcAft>
                <a:spcPts val="600"/>
              </a:spcAft>
              <a:buClr>
                <a:schemeClr val="dk1"/>
              </a:buClr>
              <a:buSzPts val="275"/>
              <a:buFont typeface="Arial"/>
              <a:buNone/>
            </a:pPr>
            <a:r>
              <a:rPr lang="es-MX" sz="1300" b="0" i="0" u="none" strike="noStrike" cap="none">
                <a:solidFill>
                  <a:schemeClr val="dk2"/>
                </a:solidFill>
                <a:latin typeface="Calibri"/>
                <a:ea typeface="Calibri"/>
                <a:cs typeface="Calibri"/>
                <a:sym typeface="Calibri"/>
              </a:rPr>
              <a:t>Lorem ipsum dolor sit amet, consectetur adipiscing elit. Integer nec odio. Praesent libero. Sed cursus ante dapibus diam. Sed nisi. Nulla quis sem at nibh elementum imperdiet. Duis sagittis ipsum. Praesent mauris. Fusce nec tellus sed augue semper porta. Mauris massa.</a:t>
            </a:r>
            <a:endParaRPr/>
          </a:p>
        </p:txBody>
      </p:sp>
      <p:sp>
        <p:nvSpPr>
          <p:cNvPr id="88" name="Google Shape;88;p4"/>
          <p:cNvSpPr/>
          <p:nvPr/>
        </p:nvSpPr>
        <p:spPr>
          <a:xfrm>
            <a:off x="-80682" y="10441159"/>
            <a:ext cx="7640358" cy="305347"/>
          </a:xfrm>
          <a:prstGeom prst="rect">
            <a:avLst/>
          </a:prstGeom>
          <a:solidFill>
            <a:srgbClr val="221E7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89" name="Google Shape;89;p4"/>
          <p:cNvSpPr txBox="1"/>
          <p:nvPr/>
        </p:nvSpPr>
        <p:spPr>
          <a:xfrm>
            <a:off x="1291212" y="1249911"/>
            <a:ext cx="3132617" cy="792353"/>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3600"/>
              <a:buFont typeface="Arial"/>
              <a:buNone/>
            </a:pPr>
            <a:r>
              <a:rPr lang="es-MX" sz="3600" b="1" i="0" u="none" strike="noStrike" cap="none">
                <a:solidFill>
                  <a:srgbClr val="221E7C"/>
                </a:solidFill>
                <a:latin typeface="Calibri"/>
                <a:ea typeface="Calibri"/>
                <a:cs typeface="Calibri"/>
                <a:sym typeface="Calibri"/>
              </a:rPr>
              <a:t>Metodología</a:t>
            </a:r>
            <a:endParaRPr sz="4400" b="1" i="0" u="none" strike="noStrike" cap="none">
              <a:solidFill>
                <a:srgbClr val="221E7C"/>
              </a:solidFill>
              <a:latin typeface="Calibri"/>
              <a:ea typeface="Calibri"/>
              <a:cs typeface="Calibri"/>
              <a:sym typeface="Calibri"/>
            </a:endParaRPr>
          </a:p>
        </p:txBody>
      </p:sp>
      <p:cxnSp>
        <p:nvCxnSpPr>
          <p:cNvPr id="90" name="Google Shape;90;p4"/>
          <p:cNvCxnSpPr/>
          <p:nvPr/>
        </p:nvCxnSpPr>
        <p:spPr>
          <a:xfrm>
            <a:off x="1403350" y="1961530"/>
            <a:ext cx="2384379" cy="0"/>
          </a:xfrm>
          <a:prstGeom prst="straightConnector1">
            <a:avLst/>
          </a:prstGeom>
          <a:noFill/>
          <a:ln w="31750" cap="flat" cmpd="sng">
            <a:solidFill>
              <a:srgbClr val="221E7C"/>
            </a:solidFill>
            <a:prstDash val="solid"/>
            <a:round/>
            <a:headEnd type="none" w="sm" len="sm"/>
            <a:tailEnd type="none" w="sm" len="sm"/>
          </a:ln>
        </p:spPr>
      </p:cxnSp>
      <p:pic>
        <p:nvPicPr>
          <p:cNvPr id="91" name="Google Shape;91;p4" descr="Patrón de fondo&#10;&#10;Descripción generada automáticamente con confianza media"/>
          <p:cNvPicPr preferRelativeResize="0"/>
          <p:nvPr/>
        </p:nvPicPr>
        <p:blipFill rotWithShape="1">
          <a:blip r:embed="rId5">
            <a:alphaModFix/>
          </a:blip>
          <a:srcRect/>
          <a:stretch/>
        </p:blipFill>
        <p:spPr>
          <a:xfrm>
            <a:off x="529324" y="1194654"/>
            <a:ext cx="556614" cy="847610"/>
          </a:xfrm>
          <a:prstGeom prst="rect">
            <a:avLst/>
          </a:prstGeom>
          <a:noFill/>
          <a:ln>
            <a:noFill/>
          </a:ln>
        </p:spPr>
      </p:pic>
      <p:pic>
        <p:nvPicPr>
          <p:cNvPr id="92" name="Google Shape;92;p4" descr="Círculo&#10;&#10;Descripción generada automáticamente"/>
          <p:cNvPicPr preferRelativeResize="0"/>
          <p:nvPr/>
        </p:nvPicPr>
        <p:blipFill rotWithShape="1">
          <a:blip r:embed="rId6">
            <a:alphaModFix/>
          </a:blip>
          <a:srcRect/>
          <a:stretch/>
        </p:blipFill>
        <p:spPr>
          <a:xfrm>
            <a:off x="5723191" y="9120261"/>
            <a:ext cx="681500" cy="727427"/>
          </a:xfrm>
          <a:prstGeom prst="rect">
            <a:avLst/>
          </a:prstGeom>
          <a:noFill/>
          <a:ln>
            <a:noFill/>
          </a:ln>
        </p:spPr>
      </p:pic>
      <p:grpSp>
        <p:nvGrpSpPr>
          <p:cNvPr id="93" name="Google Shape;93;p4"/>
          <p:cNvGrpSpPr/>
          <p:nvPr/>
        </p:nvGrpSpPr>
        <p:grpSpPr>
          <a:xfrm>
            <a:off x="6092009" y="9310020"/>
            <a:ext cx="993590" cy="969043"/>
            <a:chOff x="6620532" y="6053524"/>
            <a:chExt cx="326660" cy="318590"/>
          </a:xfrm>
        </p:grpSpPr>
        <p:grpSp>
          <p:nvGrpSpPr>
            <p:cNvPr id="94" name="Google Shape;94;p4"/>
            <p:cNvGrpSpPr/>
            <p:nvPr/>
          </p:nvGrpSpPr>
          <p:grpSpPr>
            <a:xfrm>
              <a:off x="6782985" y="6207907"/>
              <a:ext cx="164207" cy="164207"/>
              <a:chOff x="6782985" y="6207907"/>
              <a:chExt cx="164207" cy="164207"/>
            </a:xfrm>
          </p:grpSpPr>
          <p:sp>
            <p:nvSpPr>
              <p:cNvPr id="95" name="Google Shape;95;p4"/>
              <p:cNvSpPr/>
              <p:nvPr/>
            </p:nvSpPr>
            <p:spPr>
              <a:xfrm>
                <a:off x="6782985" y="6207907"/>
                <a:ext cx="164207" cy="164207"/>
              </a:xfrm>
              <a:custGeom>
                <a:avLst/>
                <a:gdLst/>
                <a:ahLst/>
                <a:cxnLst/>
                <a:rect l="l" t="t" r="r" b="b"/>
                <a:pathLst>
                  <a:path w="164207" h="164207" extrusionOk="0">
                    <a:moveTo>
                      <a:pt x="82104" y="164208"/>
                    </a:moveTo>
                    <a:cubicBezTo>
                      <a:pt x="36841" y="164208"/>
                      <a:pt x="0" y="127366"/>
                      <a:pt x="0" y="82104"/>
                    </a:cubicBezTo>
                    <a:cubicBezTo>
                      <a:pt x="0" y="36841"/>
                      <a:pt x="36841" y="0"/>
                      <a:pt x="82104" y="0"/>
                    </a:cubicBezTo>
                    <a:cubicBezTo>
                      <a:pt x="127366" y="0"/>
                      <a:pt x="164208" y="36841"/>
                      <a:pt x="164208" y="82104"/>
                    </a:cubicBezTo>
                    <a:cubicBezTo>
                      <a:pt x="164208" y="127366"/>
                      <a:pt x="127366" y="164208"/>
                      <a:pt x="82104" y="164208"/>
                    </a:cubicBezTo>
                    <a:close/>
                    <a:moveTo>
                      <a:pt x="82104" y="8140"/>
                    </a:moveTo>
                    <a:cubicBezTo>
                      <a:pt x="41333" y="8140"/>
                      <a:pt x="8140" y="41333"/>
                      <a:pt x="8140" y="82104"/>
                    </a:cubicBezTo>
                    <a:cubicBezTo>
                      <a:pt x="8140" y="122875"/>
                      <a:pt x="41333" y="156067"/>
                      <a:pt x="82104" y="156067"/>
                    </a:cubicBezTo>
                    <a:cubicBezTo>
                      <a:pt x="122875" y="156067"/>
                      <a:pt x="156067" y="122875"/>
                      <a:pt x="156067" y="82104"/>
                    </a:cubicBezTo>
                    <a:cubicBezTo>
                      <a:pt x="156067" y="41333"/>
                      <a:pt x="122875" y="8140"/>
                      <a:pt x="82104" y="8140"/>
                    </a:cubicBez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96" name="Google Shape;96;p4"/>
              <p:cNvSpPr/>
              <p:nvPr/>
            </p:nvSpPr>
            <p:spPr>
              <a:xfrm>
                <a:off x="6807827" y="6232749"/>
                <a:ext cx="114524" cy="114524"/>
              </a:xfrm>
              <a:custGeom>
                <a:avLst/>
                <a:gdLst/>
                <a:ahLst/>
                <a:cxnLst/>
                <a:rect l="l" t="t" r="r" b="b"/>
                <a:pathLst>
                  <a:path w="114524" h="114524" extrusionOk="0">
                    <a:moveTo>
                      <a:pt x="57262" y="114524"/>
                    </a:moveTo>
                    <a:cubicBezTo>
                      <a:pt x="25684" y="114524"/>
                      <a:pt x="0" y="88841"/>
                      <a:pt x="0" y="57262"/>
                    </a:cubicBezTo>
                    <a:cubicBezTo>
                      <a:pt x="0" y="25684"/>
                      <a:pt x="25684" y="0"/>
                      <a:pt x="57262" y="0"/>
                    </a:cubicBezTo>
                    <a:cubicBezTo>
                      <a:pt x="88841" y="0"/>
                      <a:pt x="114524" y="25684"/>
                      <a:pt x="114524" y="57262"/>
                    </a:cubicBezTo>
                    <a:cubicBezTo>
                      <a:pt x="114524" y="88841"/>
                      <a:pt x="88841" y="114524"/>
                      <a:pt x="57262" y="114524"/>
                    </a:cubicBezTo>
                    <a:close/>
                    <a:moveTo>
                      <a:pt x="57262" y="8140"/>
                    </a:moveTo>
                    <a:cubicBezTo>
                      <a:pt x="30175" y="8140"/>
                      <a:pt x="8140" y="30175"/>
                      <a:pt x="8140" y="57262"/>
                    </a:cubicBezTo>
                    <a:cubicBezTo>
                      <a:pt x="8140" y="84349"/>
                      <a:pt x="30175" y="106384"/>
                      <a:pt x="57262" y="106384"/>
                    </a:cubicBezTo>
                    <a:cubicBezTo>
                      <a:pt x="84349" y="106384"/>
                      <a:pt x="106384" y="84349"/>
                      <a:pt x="106384" y="57262"/>
                    </a:cubicBezTo>
                    <a:cubicBezTo>
                      <a:pt x="106384" y="30175"/>
                      <a:pt x="84349" y="8140"/>
                      <a:pt x="57262" y="8140"/>
                    </a:cubicBez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97" name="Google Shape;97;p4"/>
              <p:cNvSpPr/>
              <p:nvPr/>
            </p:nvSpPr>
            <p:spPr>
              <a:xfrm>
                <a:off x="6858142" y="6259766"/>
                <a:ext cx="49402" cy="37192"/>
              </a:xfrm>
              <a:custGeom>
                <a:avLst/>
                <a:gdLst/>
                <a:ahLst/>
                <a:cxnLst/>
                <a:rect l="l" t="t" r="r" b="b"/>
                <a:pathLst>
                  <a:path w="49402" h="37192" extrusionOk="0">
                    <a:moveTo>
                      <a:pt x="49403" y="37192"/>
                    </a:moveTo>
                    <a:lnTo>
                      <a:pt x="0" y="37192"/>
                    </a:lnTo>
                    <a:lnTo>
                      <a:pt x="0" y="0"/>
                    </a:lnTo>
                    <a:lnTo>
                      <a:pt x="8140" y="0"/>
                    </a:lnTo>
                    <a:lnTo>
                      <a:pt x="8140" y="29052"/>
                    </a:lnTo>
                    <a:lnTo>
                      <a:pt x="49403" y="29052"/>
                    </a:lnTo>
                    <a:lnTo>
                      <a:pt x="49403" y="37192"/>
                    </a:ln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98" name="Google Shape;98;p4"/>
            <p:cNvSpPr/>
            <p:nvPr/>
          </p:nvSpPr>
          <p:spPr>
            <a:xfrm>
              <a:off x="6620532" y="6075980"/>
              <a:ext cx="179084" cy="260977"/>
            </a:xfrm>
            <a:custGeom>
              <a:avLst/>
              <a:gdLst/>
              <a:ahLst/>
              <a:cxnLst/>
              <a:rect l="l" t="t" r="r" b="b"/>
              <a:pathLst>
                <a:path w="179084" h="260977" extrusionOk="0">
                  <a:moveTo>
                    <a:pt x="179084" y="260978"/>
                  </a:moveTo>
                  <a:lnTo>
                    <a:pt x="23157" y="260978"/>
                  </a:lnTo>
                  <a:cubicBezTo>
                    <a:pt x="9965" y="260978"/>
                    <a:pt x="0" y="254592"/>
                    <a:pt x="0" y="246171"/>
                  </a:cubicBezTo>
                  <a:lnTo>
                    <a:pt x="0" y="14807"/>
                  </a:lnTo>
                  <a:cubicBezTo>
                    <a:pt x="0" y="6386"/>
                    <a:pt x="9965" y="0"/>
                    <a:pt x="23157" y="0"/>
                  </a:cubicBezTo>
                  <a:lnTo>
                    <a:pt x="64701" y="0"/>
                  </a:lnTo>
                  <a:lnTo>
                    <a:pt x="64701" y="8140"/>
                  </a:lnTo>
                  <a:lnTo>
                    <a:pt x="23157" y="8140"/>
                  </a:lnTo>
                  <a:cubicBezTo>
                    <a:pt x="13965" y="8140"/>
                    <a:pt x="8070" y="12070"/>
                    <a:pt x="8070" y="14807"/>
                  </a:cubicBezTo>
                  <a:lnTo>
                    <a:pt x="8070" y="246171"/>
                  </a:lnTo>
                  <a:cubicBezTo>
                    <a:pt x="8070" y="248908"/>
                    <a:pt x="13965" y="252837"/>
                    <a:pt x="23157" y="252837"/>
                  </a:cubicBezTo>
                  <a:lnTo>
                    <a:pt x="179084" y="252837"/>
                  </a:lnTo>
                  <a:lnTo>
                    <a:pt x="179084" y="260978"/>
                  </a:ln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99" name="Google Shape;99;p4"/>
            <p:cNvSpPr/>
            <p:nvPr/>
          </p:nvSpPr>
          <p:spPr>
            <a:xfrm>
              <a:off x="6844528" y="6075980"/>
              <a:ext cx="67086" cy="147505"/>
            </a:xfrm>
            <a:custGeom>
              <a:avLst/>
              <a:gdLst/>
              <a:ahLst/>
              <a:cxnLst/>
              <a:rect l="l" t="t" r="r" b="b"/>
              <a:pathLst>
                <a:path w="67086" h="147505" extrusionOk="0">
                  <a:moveTo>
                    <a:pt x="67086" y="147506"/>
                  </a:moveTo>
                  <a:lnTo>
                    <a:pt x="58946" y="147506"/>
                  </a:lnTo>
                  <a:lnTo>
                    <a:pt x="58946" y="14807"/>
                  </a:lnTo>
                  <a:cubicBezTo>
                    <a:pt x="58946" y="12070"/>
                    <a:pt x="53052" y="8140"/>
                    <a:pt x="43859" y="8140"/>
                  </a:cubicBezTo>
                  <a:lnTo>
                    <a:pt x="0" y="8140"/>
                  </a:lnTo>
                  <a:lnTo>
                    <a:pt x="0" y="0"/>
                  </a:lnTo>
                  <a:lnTo>
                    <a:pt x="43859" y="0"/>
                  </a:lnTo>
                  <a:cubicBezTo>
                    <a:pt x="57051" y="0"/>
                    <a:pt x="67016" y="6386"/>
                    <a:pt x="67016" y="14807"/>
                  </a:cubicBezTo>
                  <a:lnTo>
                    <a:pt x="67016" y="147506"/>
                  </a:ln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0" name="Google Shape;100;p4"/>
            <p:cNvSpPr/>
            <p:nvPr/>
          </p:nvSpPr>
          <p:spPr>
            <a:xfrm>
              <a:off x="6681163" y="6053524"/>
              <a:ext cx="30525" cy="55437"/>
            </a:xfrm>
            <a:custGeom>
              <a:avLst/>
              <a:gdLst/>
              <a:ahLst/>
              <a:cxnLst/>
              <a:rect l="l" t="t" r="r" b="b"/>
              <a:pathLst>
                <a:path w="30525" h="55437" extrusionOk="0">
                  <a:moveTo>
                    <a:pt x="30526" y="55438"/>
                  </a:moveTo>
                  <a:lnTo>
                    <a:pt x="0" y="55438"/>
                  </a:lnTo>
                  <a:lnTo>
                    <a:pt x="0" y="0"/>
                  </a:lnTo>
                  <a:lnTo>
                    <a:pt x="30526" y="0"/>
                  </a:lnTo>
                  <a:lnTo>
                    <a:pt x="30526" y="55438"/>
                  </a:lnTo>
                  <a:close/>
                  <a:moveTo>
                    <a:pt x="8140" y="47297"/>
                  </a:moveTo>
                  <a:lnTo>
                    <a:pt x="22456" y="47297"/>
                  </a:lnTo>
                  <a:lnTo>
                    <a:pt x="22456" y="8140"/>
                  </a:lnTo>
                  <a:lnTo>
                    <a:pt x="8140" y="8140"/>
                  </a:lnTo>
                  <a:lnTo>
                    <a:pt x="8140" y="47297"/>
                  </a:ln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1" name="Google Shape;101;p4"/>
            <p:cNvSpPr/>
            <p:nvPr/>
          </p:nvSpPr>
          <p:spPr>
            <a:xfrm>
              <a:off x="6818072" y="6053524"/>
              <a:ext cx="30525" cy="55437"/>
            </a:xfrm>
            <a:custGeom>
              <a:avLst/>
              <a:gdLst/>
              <a:ahLst/>
              <a:cxnLst/>
              <a:rect l="l" t="t" r="r" b="b"/>
              <a:pathLst>
                <a:path w="30525" h="55437" extrusionOk="0">
                  <a:moveTo>
                    <a:pt x="30526" y="55438"/>
                  </a:moveTo>
                  <a:lnTo>
                    <a:pt x="0" y="55438"/>
                  </a:lnTo>
                  <a:lnTo>
                    <a:pt x="0" y="0"/>
                  </a:lnTo>
                  <a:lnTo>
                    <a:pt x="30526" y="0"/>
                  </a:lnTo>
                  <a:lnTo>
                    <a:pt x="30526" y="55438"/>
                  </a:lnTo>
                  <a:close/>
                  <a:moveTo>
                    <a:pt x="8140" y="47297"/>
                  </a:moveTo>
                  <a:lnTo>
                    <a:pt x="22456" y="47297"/>
                  </a:lnTo>
                  <a:lnTo>
                    <a:pt x="22456" y="8140"/>
                  </a:lnTo>
                  <a:lnTo>
                    <a:pt x="8140" y="8140"/>
                  </a:lnTo>
                  <a:lnTo>
                    <a:pt x="8140" y="47297"/>
                  </a:ln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2" name="Google Shape;102;p4"/>
            <p:cNvSpPr/>
            <p:nvPr/>
          </p:nvSpPr>
          <p:spPr>
            <a:xfrm>
              <a:off x="6707618" y="6075980"/>
              <a:ext cx="114524" cy="8140"/>
            </a:xfrm>
            <a:custGeom>
              <a:avLst/>
              <a:gdLst/>
              <a:ahLst/>
              <a:cxnLst/>
              <a:rect l="l" t="t" r="r" b="b"/>
              <a:pathLst>
                <a:path w="114524" h="8140" extrusionOk="0">
                  <a:moveTo>
                    <a:pt x="0" y="0"/>
                  </a:moveTo>
                  <a:lnTo>
                    <a:pt x="114524" y="0"/>
                  </a:lnTo>
                  <a:lnTo>
                    <a:pt x="114524" y="8140"/>
                  </a:lnTo>
                  <a:lnTo>
                    <a:pt x="0" y="8140"/>
                  </a:ln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3" name="Google Shape;103;p4"/>
            <p:cNvSpPr/>
            <p:nvPr/>
          </p:nvSpPr>
          <p:spPr>
            <a:xfrm>
              <a:off x="6657514" y="6158365"/>
              <a:ext cx="214732" cy="143857"/>
            </a:xfrm>
            <a:custGeom>
              <a:avLst/>
              <a:gdLst/>
              <a:ahLst/>
              <a:cxnLst/>
              <a:rect l="l" t="t" r="r" b="b"/>
              <a:pathLst>
                <a:path w="214732" h="143857" extrusionOk="0">
                  <a:moveTo>
                    <a:pt x="130103" y="143857"/>
                  </a:moveTo>
                  <a:lnTo>
                    <a:pt x="0" y="143857"/>
                  </a:lnTo>
                  <a:lnTo>
                    <a:pt x="0" y="0"/>
                  </a:lnTo>
                  <a:lnTo>
                    <a:pt x="214733" y="0"/>
                  </a:lnTo>
                  <a:lnTo>
                    <a:pt x="214733" y="52210"/>
                  </a:lnTo>
                  <a:lnTo>
                    <a:pt x="206663" y="52210"/>
                  </a:lnTo>
                  <a:lnTo>
                    <a:pt x="206663" y="8140"/>
                  </a:lnTo>
                  <a:lnTo>
                    <a:pt x="8070" y="8140"/>
                  </a:lnTo>
                  <a:lnTo>
                    <a:pt x="8070" y="135717"/>
                  </a:lnTo>
                  <a:lnTo>
                    <a:pt x="130103" y="135717"/>
                  </a:lnTo>
                  <a:lnTo>
                    <a:pt x="130103" y="143857"/>
                  </a:ln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104" name="Google Shape;104;p4"/>
            <p:cNvGrpSpPr/>
            <p:nvPr/>
          </p:nvGrpSpPr>
          <p:grpSpPr>
            <a:xfrm>
              <a:off x="6707829" y="6108050"/>
              <a:ext cx="114103" cy="30104"/>
              <a:chOff x="6707829" y="6108050"/>
              <a:chExt cx="114103" cy="30104"/>
            </a:xfrm>
          </p:grpSpPr>
          <p:sp>
            <p:nvSpPr>
              <p:cNvPr id="105" name="Google Shape;105;p4"/>
              <p:cNvSpPr/>
              <p:nvPr/>
            </p:nvSpPr>
            <p:spPr>
              <a:xfrm>
                <a:off x="6707829" y="6108120"/>
                <a:ext cx="18947" cy="30034"/>
              </a:xfrm>
              <a:custGeom>
                <a:avLst/>
                <a:gdLst/>
                <a:ahLst/>
                <a:cxnLst/>
                <a:rect l="l" t="t" r="r" b="b"/>
                <a:pathLst>
                  <a:path w="18947" h="30034" extrusionOk="0">
                    <a:moveTo>
                      <a:pt x="18947" y="0"/>
                    </a:moveTo>
                    <a:lnTo>
                      <a:pt x="18947" y="25052"/>
                    </a:lnTo>
                    <a:cubicBezTo>
                      <a:pt x="18947" y="27789"/>
                      <a:pt x="16772" y="30035"/>
                      <a:pt x="13965" y="30035"/>
                    </a:cubicBezTo>
                    <a:lnTo>
                      <a:pt x="4982" y="30035"/>
                    </a:lnTo>
                    <a:cubicBezTo>
                      <a:pt x="2246" y="30035"/>
                      <a:pt x="0" y="27859"/>
                      <a:pt x="0" y="25052"/>
                    </a:cubicBezTo>
                    <a:lnTo>
                      <a:pt x="0" y="20982"/>
                    </a:lnTo>
                    <a:lnTo>
                      <a:pt x="6386" y="19930"/>
                    </a:lnTo>
                    <a:lnTo>
                      <a:pt x="6386" y="23649"/>
                    </a:lnTo>
                    <a:cubicBezTo>
                      <a:pt x="6386" y="23649"/>
                      <a:pt x="6596" y="24070"/>
                      <a:pt x="6807" y="24070"/>
                    </a:cubicBezTo>
                    <a:lnTo>
                      <a:pt x="11930" y="24070"/>
                    </a:lnTo>
                    <a:cubicBezTo>
                      <a:pt x="11930" y="24070"/>
                      <a:pt x="12351" y="23859"/>
                      <a:pt x="12351" y="23649"/>
                    </a:cubicBezTo>
                    <a:lnTo>
                      <a:pt x="12351" y="0"/>
                    </a:lnTo>
                    <a:lnTo>
                      <a:pt x="18877" y="0"/>
                    </a:ln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6" name="Google Shape;106;p4"/>
              <p:cNvSpPr/>
              <p:nvPr/>
            </p:nvSpPr>
            <p:spPr>
              <a:xfrm>
                <a:off x="6732600" y="6108120"/>
                <a:ext cx="20631" cy="30034"/>
              </a:xfrm>
              <a:custGeom>
                <a:avLst/>
                <a:gdLst/>
                <a:ahLst/>
                <a:cxnLst/>
                <a:rect l="l" t="t" r="r" b="b"/>
                <a:pathLst>
                  <a:path w="20631" h="30034" extrusionOk="0">
                    <a:moveTo>
                      <a:pt x="20631" y="0"/>
                    </a:moveTo>
                    <a:lnTo>
                      <a:pt x="20631" y="25052"/>
                    </a:lnTo>
                    <a:cubicBezTo>
                      <a:pt x="20631" y="27789"/>
                      <a:pt x="18456" y="30035"/>
                      <a:pt x="15649" y="30035"/>
                    </a:cubicBezTo>
                    <a:lnTo>
                      <a:pt x="4982" y="30035"/>
                    </a:lnTo>
                    <a:cubicBezTo>
                      <a:pt x="2246" y="30035"/>
                      <a:pt x="0" y="27859"/>
                      <a:pt x="0" y="25052"/>
                    </a:cubicBezTo>
                    <a:lnTo>
                      <a:pt x="0" y="0"/>
                    </a:lnTo>
                    <a:lnTo>
                      <a:pt x="6526" y="0"/>
                    </a:lnTo>
                    <a:lnTo>
                      <a:pt x="6526" y="23649"/>
                    </a:lnTo>
                    <a:cubicBezTo>
                      <a:pt x="6526" y="23649"/>
                      <a:pt x="6737" y="24070"/>
                      <a:pt x="6947" y="24070"/>
                    </a:cubicBezTo>
                    <a:lnTo>
                      <a:pt x="13544" y="24070"/>
                    </a:lnTo>
                    <a:cubicBezTo>
                      <a:pt x="13544" y="24070"/>
                      <a:pt x="13965" y="23859"/>
                      <a:pt x="13965" y="23649"/>
                    </a:cubicBezTo>
                    <a:lnTo>
                      <a:pt x="13965" y="0"/>
                    </a:lnTo>
                    <a:lnTo>
                      <a:pt x="20491" y="0"/>
                    </a:ln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7" name="Google Shape;107;p4"/>
              <p:cNvSpPr/>
              <p:nvPr/>
            </p:nvSpPr>
            <p:spPr>
              <a:xfrm>
                <a:off x="6759337" y="6108120"/>
                <a:ext cx="22666" cy="30034"/>
              </a:xfrm>
              <a:custGeom>
                <a:avLst/>
                <a:gdLst/>
                <a:ahLst/>
                <a:cxnLst/>
                <a:rect l="l" t="t" r="r" b="b"/>
                <a:pathLst>
                  <a:path w="22666" h="30034" extrusionOk="0">
                    <a:moveTo>
                      <a:pt x="22666" y="30035"/>
                    </a:moveTo>
                    <a:lnTo>
                      <a:pt x="16350" y="30035"/>
                    </a:lnTo>
                    <a:lnTo>
                      <a:pt x="6316" y="12561"/>
                    </a:lnTo>
                    <a:lnTo>
                      <a:pt x="6316" y="30035"/>
                    </a:lnTo>
                    <a:lnTo>
                      <a:pt x="0" y="30035"/>
                    </a:lnTo>
                    <a:lnTo>
                      <a:pt x="0" y="0"/>
                    </a:lnTo>
                    <a:lnTo>
                      <a:pt x="6316" y="0"/>
                    </a:lnTo>
                    <a:lnTo>
                      <a:pt x="16350" y="17614"/>
                    </a:lnTo>
                    <a:lnTo>
                      <a:pt x="16350" y="0"/>
                    </a:lnTo>
                    <a:lnTo>
                      <a:pt x="22666" y="0"/>
                    </a:lnTo>
                    <a:lnTo>
                      <a:pt x="22666" y="30035"/>
                    </a:ln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8" name="Google Shape;108;p4"/>
              <p:cNvSpPr/>
              <p:nvPr/>
            </p:nvSpPr>
            <p:spPr>
              <a:xfrm>
                <a:off x="6788319" y="6108120"/>
                <a:ext cx="6526" cy="30034"/>
              </a:xfrm>
              <a:custGeom>
                <a:avLst/>
                <a:gdLst/>
                <a:ahLst/>
                <a:cxnLst/>
                <a:rect l="l" t="t" r="r" b="b"/>
                <a:pathLst>
                  <a:path w="6526" h="30034" extrusionOk="0">
                    <a:moveTo>
                      <a:pt x="6526" y="30035"/>
                    </a:moveTo>
                    <a:lnTo>
                      <a:pt x="0" y="30035"/>
                    </a:lnTo>
                    <a:lnTo>
                      <a:pt x="0" y="0"/>
                    </a:lnTo>
                    <a:lnTo>
                      <a:pt x="6526" y="0"/>
                    </a:lnTo>
                    <a:lnTo>
                      <a:pt x="6526" y="30035"/>
                    </a:ln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09" name="Google Shape;109;p4"/>
              <p:cNvSpPr/>
              <p:nvPr/>
            </p:nvSpPr>
            <p:spPr>
              <a:xfrm>
                <a:off x="6800880" y="6108050"/>
                <a:ext cx="21052" cy="30104"/>
              </a:xfrm>
              <a:custGeom>
                <a:avLst/>
                <a:gdLst/>
                <a:ahLst/>
                <a:cxnLst/>
                <a:rect l="l" t="t" r="r" b="b"/>
                <a:pathLst>
                  <a:path w="21052" h="30104" extrusionOk="0">
                    <a:moveTo>
                      <a:pt x="16070" y="30105"/>
                    </a:moveTo>
                    <a:lnTo>
                      <a:pt x="4982" y="30105"/>
                    </a:lnTo>
                    <a:cubicBezTo>
                      <a:pt x="2245" y="30105"/>
                      <a:pt x="0" y="27929"/>
                      <a:pt x="0" y="25122"/>
                    </a:cubicBezTo>
                    <a:lnTo>
                      <a:pt x="0" y="4982"/>
                    </a:lnTo>
                    <a:cubicBezTo>
                      <a:pt x="0" y="2245"/>
                      <a:pt x="2175" y="0"/>
                      <a:pt x="4982" y="0"/>
                    </a:cubicBezTo>
                    <a:lnTo>
                      <a:pt x="16070" y="0"/>
                    </a:lnTo>
                    <a:cubicBezTo>
                      <a:pt x="18807" y="0"/>
                      <a:pt x="21052" y="2175"/>
                      <a:pt x="21052" y="4982"/>
                    </a:cubicBezTo>
                    <a:lnTo>
                      <a:pt x="21052" y="25122"/>
                    </a:lnTo>
                    <a:cubicBezTo>
                      <a:pt x="21052" y="27859"/>
                      <a:pt x="18877" y="30105"/>
                      <a:pt x="16070" y="30105"/>
                    </a:cubicBezTo>
                    <a:close/>
                    <a:moveTo>
                      <a:pt x="14035" y="6035"/>
                    </a:moveTo>
                    <a:lnTo>
                      <a:pt x="7017" y="6035"/>
                    </a:lnTo>
                    <a:cubicBezTo>
                      <a:pt x="7017" y="6035"/>
                      <a:pt x="6596" y="6245"/>
                      <a:pt x="6596" y="6456"/>
                    </a:cubicBezTo>
                    <a:lnTo>
                      <a:pt x="6596" y="23649"/>
                    </a:lnTo>
                    <a:cubicBezTo>
                      <a:pt x="6596" y="23649"/>
                      <a:pt x="6807" y="24070"/>
                      <a:pt x="7017" y="24070"/>
                    </a:cubicBezTo>
                    <a:lnTo>
                      <a:pt x="14035" y="24070"/>
                    </a:lnTo>
                    <a:cubicBezTo>
                      <a:pt x="14035" y="24070"/>
                      <a:pt x="14456" y="23859"/>
                      <a:pt x="14456" y="23649"/>
                    </a:cubicBezTo>
                    <a:lnTo>
                      <a:pt x="14456" y="6456"/>
                    </a:lnTo>
                    <a:cubicBezTo>
                      <a:pt x="14456" y="6456"/>
                      <a:pt x="14245" y="6035"/>
                      <a:pt x="14035" y="6035"/>
                    </a:cubicBez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110" name="Google Shape;110;p4"/>
            <p:cNvGrpSpPr/>
            <p:nvPr/>
          </p:nvGrpSpPr>
          <p:grpSpPr>
            <a:xfrm>
              <a:off x="6696461" y="6180960"/>
              <a:ext cx="132699" cy="98664"/>
              <a:chOff x="6696461" y="6180960"/>
              <a:chExt cx="132699" cy="98664"/>
            </a:xfrm>
          </p:grpSpPr>
          <p:sp>
            <p:nvSpPr>
              <p:cNvPr id="111" name="Google Shape;111;p4"/>
              <p:cNvSpPr/>
              <p:nvPr/>
            </p:nvSpPr>
            <p:spPr>
              <a:xfrm>
                <a:off x="6696461" y="6180960"/>
                <a:ext cx="58314" cy="98664"/>
              </a:xfrm>
              <a:custGeom>
                <a:avLst/>
                <a:gdLst/>
                <a:ahLst/>
                <a:cxnLst/>
                <a:rect l="l" t="t" r="r" b="b"/>
                <a:pathLst>
                  <a:path w="58314" h="98664" extrusionOk="0">
                    <a:moveTo>
                      <a:pt x="17333" y="67718"/>
                    </a:moveTo>
                    <a:cubicBezTo>
                      <a:pt x="17333" y="66104"/>
                      <a:pt x="17965" y="65122"/>
                      <a:pt x="21684" y="63508"/>
                    </a:cubicBezTo>
                    <a:cubicBezTo>
                      <a:pt x="28491" y="60560"/>
                      <a:pt x="32210" y="59017"/>
                      <a:pt x="35859" y="57543"/>
                    </a:cubicBezTo>
                    <a:cubicBezTo>
                      <a:pt x="38736" y="56350"/>
                      <a:pt x="41613" y="55157"/>
                      <a:pt x="45894" y="53333"/>
                    </a:cubicBezTo>
                    <a:cubicBezTo>
                      <a:pt x="53473" y="50034"/>
                      <a:pt x="57823" y="46526"/>
                      <a:pt x="57823" y="38315"/>
                    </a:cubicBezTo>
                    <a:lnTo>
                      <a:pt x="57823" y="17193"/>
                    </a:lnTo>
                    <a:cubicBezTo>
                      <a:pt x="57823" y="7579"/>
                      <a:pt x="50174" y="0"/>
                      <a:pt x="40490" y="0"/>
                    </a:cubicBezTo>
                    <a:lnTo>
                      <a:pt x="17123" y="0"/>
                    </a:lnTo>
                    <a:cubicBezTo>
                      <a:pt x="7579" y="0"/>
                      <a:pt x="70" y="7579"/>
                      <a:pt x="70" y="17193"/>
                    </a:cubicBezTo>
                    <a:lnTo>
                      <a:pt x="70" y="27789"/>
                    </a:lnTo>
                    <a:lnTo>
                      <a:pt x="17473" y="30807"/>
                    </a:lnTo>
                    <a:lnTo>
                      <a:pt x="17473" y="20000"/>
                    </a:lnTo>
                    <a:cubicBezTo>
                      <a:pt x="17473" y="17825"/>
                      <a:pt x="19087" y="16210"/>
                      <a:pt x="21263" y="16210"/>
                    </a:cubicBezTo>
                    <a:lnTo>
                      <a:pt x="36561" y="16210"/>
                    </a:lnTo>
                    <a:cubicBezTo>
                      <a:pt x="38876" y="16210"/>
                      <a:pt x="40490" y="17754"/>
                      <a:pt x="40490" y="20000"/>
                    </a:cubicBezTo>
                    <a:lnTo>
                      <a:pt x="40490" y="35578"/>
                    </a:lnTo>
                    <a:cubicBezTo>
                      <a:pt x="40490" y="37333"/>
                      <a:pt x="39929" y="38105"/>
                      <a:pt x="36350" y="39649"/>
                    </a:cubicBezTo>
                    <a:cubicBezTo>
                      <a:pt x="27719" y="43157"/>
                      <a:pt x="24912" y="44350"/>
                      <a:pt x="14245" y="48561"/>
                    </a:cubicBezTo>
                    <a:cubicBezTo>
                      <a:pt x="7579" y="51297"/>
                      <a:pt x="0" y="54385"/>
                      <a:pt x="0" y="64771"/>
                    </a:cubicBezTo>
                    <a:lnTo>
                      <a:pt x="0" y="98665"/>
                    </a:lnTo>
                    <a:lnTo>
                      <a:pt x="58315" y="98665"/>
                    </a:lnTo>
                    <a:lnTo>
                      <a:pt x="58315" y="82385"/>
                    </a:lnTo>
                    <a:lnTo>
                      <a:pt x="17403" y="82385"/>
                    </a:lnTo>
                    <a:lnTo>
                      <a:pt x="17403" y="67718"/>
                    </a:ln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112" name="Google Shape;112;p4"/>
              <p:cNvGrpSpPr/>
              <p:nvPr/>
            </p:nvGrpSpPr>
            <p:grpSpPr>
              <a:xfrm>
                <a:off x="6770284" y="6180960"/>
                <a:ext cx="58876" cy="97893"/>
                <a:chOff x="6770284" y="6180960"/>
                <a:chExt cx="58876" cy="97893"/>
              </a:xfrm>
            </p:grpSpPr>
            <p:sp>
              <p:nvSpPr>
                <p:cNvPr id="113" name="Google Shape;113;p4"/>
                <p:cNvSpPr/>
                <p:nvPr/>
              </p:nvSpPr>
              <p:spPr>
                <a:xfrm>
                  <a:off x="6770284" y="6180960"/>
                  <a:ext cx="58876" cy="58876"/>
                </a:xfrm>
                <a:custGeom>
                  <a:avLst/>
                  <a:gdLst/>
                  <a:ahLst/>
                  <a:cxnLst/>
                  <a:rect l="l" t="t" r="r" b="b"/>
                  <a:pathLst>
                    <a:path w="58876" h="58876" extrusionOk="0">
                      <a:moveTo>
                        <a:pt x="17263" y="58876"/>
                      </a:moveTo>
                      <a:cubicBezTo>
                        <a:pt x="20210" y="58876"/>
                        <a:pt x="24561" y="58525"/>
                        <a:pt x="29333" y="57754"/>
                      </a:cubicBezTo>
                      <a:cubicBezTo>
                        <a:pt x="37192" y="47649"/>
                        <a:pt x="47227" y="39438"/>
                        <a:pt x="58876" y="33824"/>
                      </a:cubicBezTo>
                      <a:lnTo>
                        <a:pt x="58876" y="17193"/>
                      </a:lnTo>
                      <a:cubicBezTo>
                        <a:pt x="58876" y="7579"/>
                        <a:pt x="51368" y="0"/>
                        <a:pt x="41824" y="0"/>
                      </a:cubicBezTo>
                      <a:lnTo>
                        <a:pt x="17333" y="0"/>
                      </a:lnTo>
                      <a:cubicBezTo>
                        <a:pt x="7789" y="0"/>
                        <a:pt x="0" y="7719"/>
                        <a:pt x="0" y="17193"/>
                      </a:cubicBezTo>
                      <a:lnTo>
                        <a:pt x="0" y="41683"/>
                      </a:lnTo>
                      <a:cubicBezTo>
                        <a:pt x="0" y="51999"/>
                        <a:pt x="6947" y="58876"/>
                        <a:pt x="17333" y="58876"/>
                      </a:cubicBezTo>
                      <a:close/>
                      <a:moveTo>
                        <a:pt x="17263" y="20000"/>
                      </a:moveTo>
                      <a:cubicBezTo>
                        <a:pt x="17263" y="17825"/>
                        <a:pt x="18947" y="16210"/>
                        <a:pt x="21193" y="16210"/>
                      </a:cubicBezTo>
                      <a:lnTo>
                        <a:pt x="37613" y="16210"/>
                      </a:lnTo>
                      <a:cubicBezTo>
                        <a:pt x="39789" y="16210"/>
                        <a:pt x="41403" y="17825"/>
                        <a:pt x="41403" y="20000"/>
                      </a:cubicBezTo>
                      <a:lnTo>
                        <a:pt x="41403" y="34596"/>
                      </a:lnTo>
                      <a:cubicBezTo>
                        <a:pt x="41403" y="35999"/>
                        <a:pt x="40912" y="37754"/>
                        <a:pt x="36841" y="39368"/>
                      </a:cubicBezTo>
                      <a:cubicBezTo>
                        <a:pt x="32491" y="41122"/>
                        <a:pt x="25543" y="42035"/>
                        <a:pt x="21193" y="42035"/>
                      </a:cubicBezTo>
                      <a:cubicBezTo>
                        <a:pt x="18526" y="42035"/>
                        <a:pt x="17263" y="40841"/>
                        <a:pt x="17263" y="38245"/>
                      </a:cubicBezTo>
                      <a:lnTo>
                        <a:pt x="17263" y="20000"/>
                      </a:ln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14" name="Google Shape;114;p4"/>
                <p:cNvSpPr/>
                <p:nvPr/>
              </p:nvSpPr>
              <p:spPr>
                <a:xfrm>
                  <a:off x="6770775" y="6250222"/>
                  <a:ext cx="17403" cy="28631"/>
                </a:xfrm>
                <a:custGeom>
                  <a:avLst/>
                  <a:gdLst/>
                  <a:ahLst/>
                  <a:cxnLst/>
                  <a:rect l="l" t="t" r="r" b="b"/>
                  <a:pathLst>
                    <a:path w="17403" h="28631" extrusionOk="0">
                      <a:moveTo>
                        <a:pt x="17403" y="8211"/>
                      </a:moveTo>
                      <a:lnTo>
                        <a:pt x="17403" y="0"/>
                      </a:lnTo>
                      <a:lnTo>
                        <a:pt x="0" y="3018"/>
                      </a:lnTo>
                      <a:lnTo>
                        <a:pt x="0" y="12211"/>
                      </a:lnTo>
                      <a:cubicBezTo>
                        <a:pt x="0" y="20070"/>
                        <a:pt x="4982" y="26526"/>
                        <a:pt x="12070" y="28631"/>
                      </a:cubicBezTo>
                      <a:cubicBezTo>
                        <a:pt x="12982" y="21473"/>
                        <a:pt x="14807" y="14667"/>
                        <a:pt x="17403" y="8211"/>
                      </a:cubicBez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6"/>
          <p:cNvSpPr txBox="1">
            <a:spLocks noGrp="1"/>
          </p:cNvSpPr>
          <p:nvPr>
            <p:ph type="title"/>
          </p:nvPr>
        </p:nvSpPr>
        <p:spPr>
          <a:xfrm>
            <a:off x="1904974" y="393880"/>
            <a:ext cx="3749725" cy="894900"/>
          </a:xfrm>
          <a:prstGeom prst="rect">
            <a:avLst/>
          </a:prstGeom>
          <a:no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SzPts val="2800"/>
              <a:buNone/>
            </a:pPr>
            <a:r>
              <a:rPr lang="es-MX" sz="2000" b="1">
                <a:solidFill>
                  <a:schemeClr val="lt1"/>
                </a:solidFill>
                <a:latin typeface="Calibri"/>
                <a:ea typeface="Calibri"/>
                <a:cs typeface="Calibri"/>
                <a:sym typeface="Calibri"/>
              </a:rPr>
              <a:t>¿Qué vas a aprender?</a:t>
            </a:r>
            <a:endParaRPr sz="2000" b="1">
              <a:solidFill>
                <a:schemeClr val="lt1"/>
              </a:solidFill>
              <a:latin typeface="Calibri"/>
              <a:ea typeface="Calibri"/>
              <a:cs typeface="Calibri"/>
              <a:sym typeface="Calibri"/>
            </a:endParaRPr>
          </a:p>
          <a:p>
            <a:pPr marL="0" lvl="0" indent="0" algn="ctr" rtl="0">
              <a:lnSpc>
                <a:spcPct val="100000"/>
              </a:lnSpc>
              <a:spcBef>
                <a:spcPts val="0"/>
              </a:spcBef>
              <a:spcAft>
                <a:spcPts val="0"/>
              </a:spcAft>
              <a:buSzPts val="2800"/>
              <a:buNone/>
            </a:pPr>
            <a:r>
              <a:rPr lang="es-MX" sz="2000">
                <a:solidFill>
                  <a:schemeClr val="lt1"/>
                </a:solidFill>
                <a:latin typeface="Calibri"/>
                <a:ea typeface="Calibri"/>
                <a:cs typeface="Calibri"/>
                <a:sym typeface="Calibri"/>
              </a:rPr>
              <a:t>Dale un vistazo al contenido:</a:t>
            </a:r>
            <a:endParaRPr sz="2000">
              <a:solidFill>
                <a:schemeClr val="lt1"/>
              </a:solidFill>
              <a:latin typeface="Calibri"/>
              <a:ea typeface="Calibri"/>
              <a:cs typeface="Calibri"/>
              <a:sym typeface="Calibri"/>
            </a:endParaRPr>
          </a:p>
        </p:txBody>
      </p:sp>
      <p:sp>
        <p:nvSpPr>
          <p:cNvPr id="120" name="Google Shape;120;p6"/>
          <p:cNvSpPr txBox="1">
            <a:spLocks noGrp="1"/>
          </p:cNvSpPr>
          <p:nvPr>
            <p:ph type="title"/>
          </p:nvPr>
        </p:nvSpPr>
        <p:spPr>
          <a:xfrm>
            <a:off x="759755" y="2756982"/>
            <a:ext cx="6330612"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s-MX" sz="1800" b="1">
                <a:solidFill>
                  <a:srgbClr val="221E7C"/>
                </a:solidFill>
                <a:latin typeface="Calibri"/>
                <a:ea typeface="Calibri"/>
                <a:cs typeface="Calibri"/>
                <a:sym typeface="Calibri"/>
              </a:rPr>
              <a:t>Módulo I: Lorem ipsum dolor sit amet</a:t>
            </a:r>
            <a:endParaRPr sz="1800" b="1" u="sng">
              <a:solidFill>
                <a:srgbClr val="221E7C"/>
              </a:solidFill>
              <a:latin typeface="Calibri"/>
              <a:ea typeface="Calibri"/>
              <a:cs typeface="Calibri"/>
              <a:sym typeface="Calibri"/>
            </a:endParaRPr>
          </a:p>
        </p:txBody>
      </p:sp>
      <p:pic>
        <p:nvPicPr>
          <p:cNvPr id="121" name="Google Shape;121;p6" descr="Logotipo&#10;&#10;Descripción generada automáticamente"/>
          <p:cNvPicPr preferRelativeResize="0"/>
          <p:nvPr/>
        </p:nvPicPr>
        <p:blipFill rotWithShape="1">
          <a:blip r:embed="rId3">
            <a:alphaModFix/>
          </a:blip>
          <a:srcRect/>
          <a:stretch/>
        </p:blipFill>
        <p:spPr>
          <a:xfrm>
            <a:off x="6063941" y="427185"/>
            <a:ext cx="1005736" cy="851523"/>
          </a:xfrm>
          <a:prstGeom prst="rect">
            <a:avLst/>
          </a:prstGeom>
          <a:noFill/>
          <a:ln>
            <a:noFill/>
          </a:ln>
        </p:spPr>
      </p:pic>
      <p:sp>
        <p:nvSpPr>
          <p:cNvPr id="122" name="Google Shape;122;p6"/>
          <p:cNvSpPr txBox="1"/>
          <p:nvPr/>
        </p:nvSpPr>
        <p:spPr>
          <a:xfrm>
            <a:off x="8759383" y="1457571"/>
            <a:ext cx="2671353" cy="5094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s-MX" sz="2800" b="0" i="0" u="none" strike="noStrike" cap="none">
                <a:solidFill>
                  <a:srgbClr val="221E7C"/>
                </a:solidFill>
                <a:latin typeface="Calibri"/>
                <a:ea typeface="Calibri"/>
                <a:cs typeface="Calibri"/>
                <a:sym typeface="Calibri"/>
              </a:rPr>
              <a:t>Contenido </a:t>
            </a:r>
            <a:r>
              <a:rPr lang="es-MX" sz="2800" b="1" i="0" u="none" strike="noStrike" cap="none">
                <a:solidFill>
                  <a:srgbClr val="221E7C"/>
                </a:solidFill>
                <a:latin typeface="Calibri"/>
                <a:ea typeface="Calibri"/>
                <a:cs typeface="Calibri"/>
                <a:sym typeface="Calibri"/>
              </a:rPr>
              <a:t>Cursos</a:t>
            </a:r>
            <a:endParaRPr sz="2800" b="1" i="0" u="none" strike="noStrike" cap="none">
              <a:solidFill>
                <a:srgbClr val="221E7C"/>
              </a:solidFill>
              <a:latin typeface="Calibri"/>
              <a:ea typeface="Calibri"/>
              <a:cs typeface="Calibri"/>
              <a:sym typeface="Calibri"/>
            </a:endParaRPr>
          </a:p>
        </p:txBody>
      </p:sp>
      <p:cxnSp>
        <p:nvCxnSpPr>
          <p:cNvPr id="123" name="Google Shape;123;p6"/>
          <p:cNvCxnSpPr/>
          <p:nvPr/>
        </p:nvCxnSpPr>
        <p:spPr>
          <a:xfrm rot="10800000" flipH="1">
            <a:off x="8845111" y="2456847"/>
            <a:ext cx="2206165" cy="3498"/>
          </a:xfrm>
          <a:prstGeom prst="straightConnector1">
            <a:avLst/>
          </a:prstGeom>
          <a:noFill/>
          <a:ln w="31750" cap="flat" cmpd="sng">
            <a:solidFill>
              <a:srgbClr val="221E7C"/>
            </a:solidFill>
            <a:prstDash val="solid"/>
            <a:round/>
            <a:headEnd type="none" w="sm" len="sm"/>
            <a:tailEnd type="none" w="sm" len="sm"/>
          </a:ln>
        </p:spPr>
      </p:cxnSp>
      <p:sp>
        <p:nvSpPr>
          <p:cNvPr id="124" name="Google Shape;124;p6"/>
          <p:cNvSpPr txBox="1"/>
          <p:nvPr/>
        </p:nvSpPr>
        <p:spPr>
          <a:xfrm>
            <a:off x="489998" y="427185"/>
            <a:ext cx="2384264" cy="395898"/>
          </a:xfrm>
          <a:prstGeom prst="rect">
            <a:avLst/>
          </a:prstGeom>
          <a:solidFill>
            <a:srgbClr val="70C4D3"/>
          </a:solid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rgbClr val="000000"/>
              </a:buClr>
              <a:buSzPts val="1800"/>
              <a:buFont typeface="Arial"/>
              <a:buNone/>
            </a:pPr>
            <a:r>
              <a:rPr lang="es-MX" sz="1800" b="1" i="0" u="none" strike="noStrike" cap="none">
                <a:solidFill>
                  <a:srgbClr val="221E7C"/>
                </a:solidFill>
                <a:latin typeface="Calibri"/>
                <a:ea typeface="Calibri"/>
                <a:cs typeface="Calibri"/>
                <a:sym typeface="Calibri"/>
              </a:rPr>
              <a:t>¿Qué vas a aprender?</a:t>
            </a:r>
            <a:endParaRPr sz="2400" b="1" i="0" u="none" strike="noStrike" cap="none">
              <a:solidFill>
                <a:srgbClr val="221E7C"/>
              </a:solidFill>
              <a:latin typeface="Calibri"/>
              <a:ea typeface="Calibri"/>
              <a:cs typeface="Calibri"/>
              <a:sym typeface="Calibri"/>
            </a:endParaRPr>
          </a:p>
        </p:txBody>
      </p:sp>
      <p:sp>
        <p:nvSpPr>
          <p:cNvPr id="125" name="Google Shape;125;p6"/>
          <p:cNvSpPr txBox="1"/>
          <p:nvPr/>
        </p:nvSpPr>
        <p:spPr>
          <a:xfrm>
            <a:off x="1307953" y="1249911"/>
            <a:ext cx="3132617" cy="792353"/>
          </a:xfrm>
          <a:prstGeom prst="rect">
            <a:avLst/>
          </a:prstGeom>
          <a:noFill/>
          <a:ln>
            <a:noFill/>
          </a:ln>
        </p:spPr>
        <p:txBody>
          <a:bodyPr spcFirstLastPara="1" wrap="square" lIns="91425" tIns="45700" rIns="91425" bIns="45700" anchor="t" anchorCtr="0">
            <a:normAutofit fontScale="70000" lnSpcReduction="20000"/>
          </a:bodyPr>
          <a:lstStyle/>
          <a:p>
            <a:pPr marL="0" marR="0" lvl="0" indent="0" algn="l" rtl="0">
              <a:lnSpc>
                <a:spcPct val="100000"/>
              </a:lnSpc>
              <a:spcBef>
                <a:spcPts val="0"/>
              </a:spcBef>
              <a:spcAft>
                <a:spcPts val="0"/>
              </a:spcAft>
              <a:buClr>
                <a:srgbClr val="000000"/>
              </a:buClr>
              <a:buSzPct val="100000"/>
              <a:buFont typeface="Arial"/>
              <a:buNone/>
            </a:pPr>
            <a:r>
              <a:rPr lang="es-MX" sz="3200" b="0" i="0" u="none" strike="noStrike" cap="none">
                <a:solidFill>
                  <a:srgbClr val="221E7C"/>
                </a:solidFill>
                <a:latin typeface="Calibri"/>
                <a:ea typeface="Calibri"/>
                <a:cs typeface="Calibri"/>
                <a:sym typeface="Calibri"/>
              </a:rPr>
              <a:t>Contenido</a:t>
            </a:r>
            <a:endParaRPr/>
          </a:p>
          <a:p>
            <a:pPr marL="0" marR="0" lvl="0" indent="0" algn="l" rtl="0">
              <a:lnSpc>
                <a:spcPct val="100000"/>
              </a:lnSpc>
              <a:spcBef>
                <a:spcPts val="0"/>
              </a:spcBef>
              <a:spcAft>
                <a:spcPts val="0"/>
              </a:spcAft>
              <a:buClr>
                <a:srgbClr val="000000"/>
              </a:buClr>
              <a:buSzPct val="100000"/>
              <a:buFont typeface="Arial"/>
              <a:buNone/>
            </a:pPr>
            <a:r>
              <a:rPr lang="es-MX" sz="4400" b="1" i="0" u="none" strike="noStrike" cap="none">
                <a:solidFill>
                  <a:srgbClr val="221E7C"/>
                </a:solidFill>
                <a:latin typeface="Calibri"/>
                <a:ea typeface="Calibri"/>
                <a:cs typeface="Calibri"/>
                <a:sym typeface="Calibri"/>
              </a:rPr>
              <a:t>cursos</a:t>
            </a:r>
            <a:endParaRPr sz="4400" b="1" i="0" u="none" strike="noStrike" cap="none">
              <a:solidFill>
                <a:srgbClr val="221E7C"/>
              </a:solidFill>
              <a:latin typeface="Calibri"/>
              <a:ea typeface="Calibri"/>
              <a:cs typeface="Calibri"/>
              <a:sym typeface="Calibri"/>
            </a:endParaRPr>
          </a:p>
        </p:txBody>
      </p:sp>
      <p:cxnSp>
        <p:nvCxnSpPr>
          <p:cNvPr id="126" name="Google Shape;126;p6"/>
          <p:cNvCxnSpPr/>
          <p:nvPr/>
        </p:nvCxnSpPr>
        <p:spPr>
          <a:xfrm>
            <a:off x="1378511" y="2032587"/>
            <a:ext cx="1560641" cy="0"/>
          </a:xfrm>
          <a:prstGeom prst="straightConnector1">
            <a:avLst/>
          </a:prstGeom>
          <a:noFill/>
          <a:ln w="31750" cap="flat" cmpd="sng">
            <a:solidFill>
              <a:srgbClr val="221E7C"/>
            </a:solidFill>
            <a:prstDash val="solid"/>
            <a:round/>
            <a:headEnd type="none" w="sm" len="sm"/>
            <a:tailEnd type="none" w="sm" len="sm"/>
          </a:ln>
        </p:spPr>
      </p:cxnSp>
      <p:pic>
        <p:nvPicPr>
          <p:cNvPr id="127" name="Google Shape;127;p6" descr="Círculo&#10;&#10;Descripción generada automáticamente"/>
          <p:cNvPicPr preferRelativeResize="0"/>
          <p:nvPr/>
        </p:nvPicPr>
        <p:blipFill rotWithShape="1">
          <a:blip r:embed="rId4">
            <a:alphaModFix/>
          </a:blip>
          <a:srcRect/>
          <a:stretch/>
        </p:blipFill>
        <p:spPr>
          <a:xfrm>
            <a:off x="545128" y="1288780"/>
            <a:ext cx="678155" cy="723856"/>
          </a:xfrm>
          <a:prstGeom prst="rect">
            <a:avLst/>
          </a:prstGeom>
          <a:noFill/>
          <a:ln>
            <a:noFill/>
          </a:ln>
        </p:spPr>
      </p:pic>
      <p:pic>
        <p:nvPicPr>
          <p:cNvPr id="128" name="Google Shape;128;p6" descr="Patrón de fondo&#10;&#10;Descripción generada automáticamente con confianza media"/>
          <p:cNvPicPr preferRelativeResize="0"/>
          <p:nvPr/>
        </p:nvPicPr>
        <p:blipFill rotWithShape="1">
          <a:blip r:embed="rId5">
            <a:alphaModFix/>
          </a:blip>
          <a:srcRect/>
          <a:stretch/>
        </p:blipFill>
        <p:spPr>
          <a:xfrm rot="10800000">
            <a:off x="466725" y="2789251"/>
            <a:ext cx="244800" cy="372780"/>
          </a:xfrm>
          <a:prstGeom prst="rect">
            <a:avLst/>
          </a:prstGeom>
          <a:noFill/>
          <a:ln>
            <a:noFill/>
          </a:ln>
        </p:spPr>
      </p:pic>
      <p:sp>
        <p:nvSpPr>
          <p:cNvPr id="129" name="Google Shape;129;p6"/>
          <p:cNvSpPr txBox="1"/>
          <p:nvPr/>
        </p:nvSpPr>
        <p:spPr>
          <a:xfrm>
            <a:off x="469308" y="3185115"/>
            <a:ext cx="6621059" cy="1296695"/>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600"/>
              </a:spcBef>
              <a:spcAft>
                <a:spcPts val="600"/>
              </a:spcAft>
              <a:buClr>
                <a:schemeClr val="dk1"/>
              </a:buClr>
              <a:buSzPts val="275"/>
              <a:buFont typeface="Arial"/>
              <a:buNone/>
            </a:pPr>
            <a:r>
              <a:rPr lang="es-MX" sz="1300" b="0" i="0" u="none" strike="noStrike" cap="none">
                <a:solidFill>
                  <a:schemeClr val="dk2"/>
                </a:solidFill>
                <a:latin typeface="Calibri"/>
                <a:ea typeface="Calibri"/>
                <a:cs typeface="Calibri"/>
                <a:sym typeface="Calibri"/>
              </a:rPr>
              <a:t>Lorem ipsum dolor sit amet, consectetur adipiscing elit. Integer nec odio. Praesent libero. Sed cursus ante dapibus diam. Sed nisi. Nulla quis sem at nibh elementum imperdiet. Duis sagittis ipsum. Praesent mauris. Fusce nec tellus sed augue semper porta. Mauris massa. Vestibulum lacinia arcu eget nulla. Class aptent taciti sociosqu ad litora torquent per conubia nostra, per inceptos himenaeos. Curabitur sodales ligula in libero.</a:t>
            </a:r>
            <a:endParaRPr/>
          </a:p>
        </p:txBody>
      </p:sp>
      <p:sp>
        <p:nvSpPr>
          <p:cNvPr id="130" name="Google Shape;130;p6"/>
          <p:cNvSpPr txBox="1"/>
          <p:nvPr/>
        </p:nvSpPr>
        <p:spPr>
          <a:xfrm>
            <a:off x="759755" y="4609430"/>
            <a:ext cx="6330612"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800"/>
              <a:buFont typeface="Arial"/>
              <a:buNone/>
            </a:pPr>
            <a:r>
              <a:rPr lang="es-MX" sz="1800" b="1" i="0" u="none" strike="noStrike" cap="none">
                <a:solidFill>
                  <a:srgbClr val="221E7C"/>
                </a:solidFill>
                <a:latin typeface="Calibri"/>
                <a:ea typeface="Calibri"/>
                <a:cs typeface="Calibri"/>
                <a:sym typeface="Calibri"/>
              </a:rPr>
              <a:t>Módulo II: Lorem ipsum dolor sit amet</a:t>
            </a:r>
            <a:endParaRPr sz="1800" b="1" i="0" u="sng" strike="noStrike" cap="none">
              <a:solidFill>
                <a:srgbClr val="221E7C"/>
              </a:solidFill>
              <a:latin typeface="Calibri"/>
              <a:ea typeface="Calibri"/>
              <a:cs typeface="Calibri"/>
              <a:sym typeface="Calibri"/>
            </a:endParaRPr>
          </a:p>
        </p:txBody>
      </p:sp>
      <p:pic>
        <p:nvPicPr>
          <p:cNvPr id="131" name="Google Shape;131;p6" descr="Patrón de fondo&#10;&#10;Descripción generada automáticamente con confianza media"/>
          <p:cNvPicPr preferRelativeResize="0"/>
          <p:nvPr/>
        </p:nvPicPr>
        <p:blipFill rotWithShape="1">
          <a:blip r:embed="rId5">
            <a:alphaModFix/>
          </a:blip>
          <a:srcRect/>
          <a:stretch/>
        </p:blipFill>
        <p:spPr>
          <a:xfrm rot="10800000">
            <a:off x="466725" y="4641699"/>
            <a:ext cx="244800" cy="372780"/>
          </a:xfrm>
          <a:prstGeom prst="rect">
            <a:avLst/>
          </a:prstGeom>
          <a:noFill/>
          <a:ln>
            <a:noFill/>
          </a:ln>
        </p:spPr>
      </p:pic>
      <p:sp>
        <p:nvSpPr>
          <p:cNvPr id="132" name="Google Shape;132;p6"/>
          <p:cNvSpPr txBox="1"/>
          <p:nvPr/>
        </p:nvSpPr>
        <p:spPr>
          <a:xfrm>
            <a:off x="469308" y="5037563"/>
            <a:ext cx="6621059" cy="1296695"/>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600"/>
              </a:spcBef>
              <a:spcAft>
                <a:spcPts val="600"/>
              </a:spcAft>
              <a:buClr>
                <a:schemeClr val="dk1"/>
              </a:buClr>
              <a:buSzPts val="275"/>
              <a:buFont typeface="Arial"/>
              <a:buNone/>
            </a:pPr>
            <a:r>
              <a:rPr lang="es-MX" sz="1300" b="0" i="0" u="none" strike="noStrike" cap="none">
                <a:solidFill>
                  <a:schemeClr val="dk2"/>
                </a:solidFill>
                <a:latin typeface="Calibri"/>
                <a:ea typeface="Calibri"/>
                <a:cs typeface="Calibri"/>
                <a:sym typeface="Calibri"/>
              </a:rPr>
              <a:t>Lorem ipsum dolor sit amet, consectetur adipiscing elit. Integer nec odio. Praesent libero. Sed cursus ante dapibus diam. Sed nisi. Nulla quis sem at nibh elementum imperdiet. Duis sagittis ipsum. Praesent mauris. Fusce nec tellus sed augue semper porta. Mauris massa. Vestibulum lacinia arcu eget nulla. Class aptent taciti sociosqu ad litora torquent per conubia nostra, per inceptos himenaeos. Curabitur sodales ligula in libero.</a:t>
            </a:r>
            <a:endParaRPr/>
          </a:p>
        </p:txBody>
      </p:sp>
      <p:sp>
        <p:nvSpPr>
          <p:cNvPr id="133" name="Google Shape;133;p6"/>
          <p:cNvSpPr txBox="1"/>
          <p:nvPr/>
        </p:nvSpPr>
        <p:spPr>
          <a:xfrm>
            <a:off x="759755" y="6493409"/>
            <a:ext cx="6330612"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800"/>
              <a:buFont typeface="Arial"/>
              <a:buNone/>
            </a:pPr>
            <a:r>
              <a:rPr lang="es-MX" sz="1800" b="1" i="0" u="none" strike="noStrike" cap="none">
                <a:solidFill>
                  <a:srgbClr val="221E7C"/>
                </a:solidFill>
                <a:latin typeface="Calibri"/>
                <a:ea typeface="Calibri"/>
                <a:cs typeface="Calibri"/>
                <a:sym typeface="Calibri"/>
              </a:rPr>
              <a:t>Módulo III: Lorem ipsum dolor sit amet</a:t>
            </a:r>
            <a:endParaRPr sz="1800" b="1" i="0" u="sng" strike="noStrike" cap="none">
              <a:solidFill>
                <a:srgbClr val="221E7C"/>
              </a:solidFill>
              <a:latin typeface="Calibri"/>
              <a:ea typeface="Calibri"/>
              <a:cs typeface="Calibri"/>
              <a:sym typeface="Calibri"/>
            </a:endParaRPr>
          </a:p>
        </p:txBody>
      </p:sp>
      <p:pic>
        <p:nvPicPr>
          <p:cNvPr id="134" name="Google Shape;134;p6" descr="Patrón de fondo&#10;&#10;Descripción generada automáticamente con confianza media"/>
          <p:cNvPicPr preferRelativeResize="0"/>
          <p:nvPr/>
        </p:nvPicPr>
        <p:blipFill rotWithShape="1">
          <a:blip r:embed="rId5">
            <a:alphaModFix/>
          </a:blip>
          <a:srcRect/>
          <a:stretch/>
        </p:blipFill>
        <p:spPr>
          <a:xfrm rot="10800000">
            <a:off x="466725" y="6525678"/>
            <a:ext cx="244800" cy="372780"/>
          </a:xfrm>
          <a:prstGeom prst="rect">
            <a:avLst/>
          </a:prstGeom>
          <a:noFill/>
          <a:ln>
            <a:noFill/>
          </a:ln>
        </p:spPr>
      </p:pic>
      <p:sp>
        <p:nvSpPr>
          <p:cNvPr id="135" name="Google Shape;135;p6"/>
          <p:cNvSpPr txBox="1"/>
          <p:nvPr/>
        </p:nvSpPr>
        <p:spPr>
          <a:xfrm>
            <a:off x="469308" y="6921542"/>
            <a:ext cx="6621059" cy="1296695"/>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600"/>
              </a:spcBef>
              <a:spcAft>
                <a:spcPts val="600"/>
              </a:spcAft>
              <a:buClr>
                <a:schemeClr val="dk1"/>
              </a:buClr>
              <a:buSzPts val="275"/>
              <a:buFont typeface="Arial"/>
              <a:buNone/>
            </a:pPr>
            <a:r>
              <a:rPr lang="es-MX" sz="1300" b="0" i="0" u="none" strike="noStrike" cap="none">
                <a:solidFill>
                  <a:schemeClr val="dk2"/>
                </a:solidFill>
                <a:latin typeface="Calibri"/>
                <a:ea typeface="Calibri"/>
                <a:cs typeface="Calibri"/>
                <a:sym typeface="Calibri"/>
              </a:rPr>
              <a:t>Lorem ipsum dolor sit amet, consectetur adipiscing elit. Integer nec odio. Praesent libero. Sed cursus ante dapibus diam. Sed nisi. Nulla quis sem at nibh elementum imperdiet. Duis sagittis ipsum. Praesent mauris. Fusce nec tellus sed augue semper porta. Mauris massa. Vestibulum lacinia arcu eget nulla. Class aptent taciti sociosqu ad litora torquent per conubia nostra, per inceptos himenaeos. Curabitur sodales ligula in libero.</a:t>
            </a:r>
            <a:endParaRPr/>
          </a:p>
        </p:txBody>
      </p:sp>
      <p:sp>
        <p:nvSpPr>
          <p:cNvPr id="136" name="Google Shape;136;p6"/>
          <p:cNvSpPr/>
          <p:nvPr/>
        </p:nvSpPr>
        <p:spPr>
          <a:xfrm>
            <a:off x="-80682" y="10441159"/>
            <a:ext cx="7640358" cy="305347"/>
          </a:xfrm>
          <a:prstGeom prst="rect">
            <a:avLst/>
          </a:prstGeom>
          <a:solidFill>
            <a:srgbClr val="221E7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37" name="Google Shape;137;p6" descr="Imagen que contiene tabla, plato, taza, pequeño&#10;&#10;Descripción generada automáticamente"/>
          <p:cNvPicPr preferRelativeResize="0"/>
          <p:nvPr/>
        </p:nvPicPr>
        <p:blipFill rotWithShape="1">
          <a:blip r:embed="rId6">
            <a:alphaModFix/>
          </a:blip>
          <a:srcRect/>
          <a:stretch/>
        </p:blipFill>
        <p:spPr>
          <a:xfrm rot="5400000">
            <a:off x="5934997" y="9271899"/>
            <a:ext cx="560598" cy="1121195"/>
          </a:xfrm>
          <a:prstGeom prst="rect">
            <a:avLst/>
          </a:prstGeom>
          <a:noFill/>
          <a:ln>
            <a:noFill/>
          </a:ln>
        </p:spPr>
      </p:pic>
      <p:sp>
        <p:nvSpPr>
          <p:cNvPr id="138" name="Google Shape;138;p6"/>
          <p:cNvSpPr/>
          <p:nvPr/>
        </p:nvSpPr>
        <p:spPr>
          <a:xfrm>
            <a:off x="6228109" y="9112716"/>
            <a:ext cx="862258" cy="1000079"/>
          </a:xfrm>
          <a:custGeom>
            <a:avLst/>
            <a:gdLst/>
            <a:ahLst/>
            <a:cxnLst/>
            <a:rect l="l" t="t" r="r" b="b"/>
            <a:pathLst>
              <a:path w="288237" h="334308" extrusionOk="0">
                <a:moveTo>
                  <a:pt x="170433" y="210334"/>
                </a:moveTo>
                <a:cubicBezTo>
                  <a:pt x="170433" y="241946"/>
                  <a:pt x="196152" y="267735"/>
                  <a:pt x="227834" y="267735"/>
                </a:cubicBezTo>
                <a:cubicBezTo>
                  <a:pt x="259516" y="267735"/>
                  <a:pt x="285236" y="242016"/>
                  <a:pt x="285236" y="210334"/>
                </a:cubicBezTo>
                <a:cubicBezTo>
                  <a:pt x="285236" y="178652"/>
                  <a:pt x="259516" y="152932"/>
                  <a:pt x="227834" y="152932"/>
                </a:cubicBezTo>
                <a:cubicBezTo>
                  <a:pt x="196152" y="152932"/>
                  <a:pt x="170433" y="178652"/>
                  <a:pt x="170433" y="210334"/>
                </a:cubicBezTo>
                <a:close/>
                <a:moveTo>
                  <a:pt x="227834" y="160974"/>
                </a:moveTo>
                <a:cubicBezTo>
                  <a:pt x="255079" y="160974"/>
                  <a:pt x="277194" y="183158"/>
                  <a:pt x="277194" y="210334"/>
                </a:cubicBezTo>
                <a:cubicBezTo>
                  <a:pt x="277194" y="237510"/>
                  <a:pt x="255010" y="259694"/>
                  <a:pt x="227834" y="259694"/>
                </a:cubicBezTo>
                <a:cubicBezTo>
                  <a:pt x="200658" y="259694"/>
                  <a:pt x="178475" y="237510"/>
                  <a:pt x="178475" y="210334"/>
                </a:cubicBezTo>
                <a:cubicBezTo>
                  <a:pt x="178475" y="183158"/>
                  <a:pt x="200658" y="160974"/>
                  <a:pt x="227834" y="160974"/>
                </a:cubicBezTo>
                <a:close/>
                <a:moveTo>
                  <a:pt x="137988" y="114803"/>
                </a:moveTo>
                <a:cubicBezTo>
                  <a:pt x="169601" y="114803"/>
                  <a:pt x="195390" y="89083"/>
                  <a:pt x="195390" y="57402"/>
                </a:cubicBezTo>
                <a:cubicBezTo>
                  <a:pt x="195390" y="25720"/>
                  <a:pt x="169670" y="0"/>
                  <a:pt x="137988" y="0"/>
                </a:cubicBezTo>
                <a:cubicBezTo>
                  <a:pt x="106306" y="0"/>
                  <a:pt x="80586" y="25720"/>
                  <a:pt x="80586" y="57402"/>
                </a:cubicBezTo>
                <a:cubicBezTo>
                  <a:pt x="80586" y="89083"/>
                  <a:pt x="106306" y="114803"/>
                  <a:pt x="137988" y="114803"/>
                </a:cubicBezTo>
                <a:close/>
                <a:moveTo>
                  <a:pt x="137988" y="8042"/>
                </a:moveTo>
                <a:cubicBezTo>
                  <a:pt x="165233" y="8042"/>
                  <a:pt x="187348" y="30226"/>
                  <a:pt x="187348" y="57402"/>
                </a:cubicBezTo>
                <a:cubicBezTo>
                  <a:pt x="187348" y="84577"/>
                  <a:pt x="165164" y="106761"/>
                  <a:pt x="137988" y="106761"/>
                </a:cubicBezTo>
                <a:cubicBezTo>
                  <a:pt x="110813" y="106761"/>
                  <a:pt x="88628" y="84577"/>
                  <a:pt x="88628" y="57402"/>
                </a:cubicBezTo>
                <a:cubicBezTo>
                  <a:pt x="88628" y="30226"/>
                  <a:pt x="110813" y="8042"/>
                  <a:pt x="137988" y="8042"/>
                </a:cubicBezTo>
                <a:close/>
                <a:moveTo>
                  <a:pt x="177019" y="146693"/>
                </a:moveTo>
                <a:cubicBezTo>
                  <a:pt x="178682" y="145237"/>
                  <a:pt x="178890" y="142741"/>
                  <a:pt x="177504" y="141078"/>
                </a:cubicBezTo>
                <a:cubicBezTo>
                  <a:pt x="165372" y="126658"/>
                  <a:pt x="151715" y="119032"/>
                  <a:pt x="137988" y="119032"/>
                </a:cubicBezTo>
                <a:cubicBezTo>
                  <a:pt x="123014" y="119032"/>
                  <a:pt x="108178" y="128044"/>
                  <a:pt x="95214" y="145098"/>
                </a:cubicBezTo>
                <a:cubicBezTo>
                  <a:pt x="93897" y="146832"/>
                  <a:pt x="94244" y="149397"/>
                  <a:pt x="95977" y="150714"/>
                </a:cubicBezTo>
                <a:cubicBezTo>
                  <a:pt x="96670" y="151268"/>
                  <a:pt x="97571" y="151546"/>
                  <a:pt x="98403" y="151546"/>
                </a:cubicBezTo>
                <a:cubicBezTo>
                  <a:pt x="99582" y="151546"/>
                  <a:pt x="100830" y="150991"/>
                  <a:pt x="101592" y="149951"/>
                </a:cubicBezTo>
                <a:cubicBezTo>
                  <a:pt x="109565" y="139483"/>
                  <a:pt x="122321" y="127074"/>
                  <a:pt x="137988" y="127074"/>
                </a:cubicBezTo>
                <a:cubicBezTo>
                  <a:pt x="152200" y="127074"/>
                  <a:pt x="163985" y="137473"/>
                  <a:pt x="171403" y="146277"/>
                </a:cubicBezTo>
                <a:cubicBezTo>
                  <a:pt x="172859" y="147941"/>
                  <a:pt x="175355" y="148218"/>
                  <a:pt x="177019" y="146762"/>
                </a:cubicBezTo>
                <a:close/>
                <a:moveTo>
                  <a:pt x="287940" y="328673"/>
                </a:moveTo>
                <a:cubicBezTo>
                  <a:pt x="272896" y="293178"/>
                  <a:pt x="250434" y="271964"/>
                  <a:pt x="227834" y="271964"/>
                </a:cubicBezTo>
                <a:cubicBezTo>
                  <a:pt x="205234" y="271964"/>
                  <a:pt x="182773" y="293178"/>
                  <a:pt x="167729" y="328673"/>
                </a:cubicBezTo>
                <a:cubicBezTo>
                  <a:pt x="166897" y="330683"/>
                  <a:pt x="167798" y="333040"/>
                  <a:pt x="169878" y="333941"/>
                </a:cubicBezTo>
                <a:cubicBezTo>
                  <a:pt x="170363" y="334149"/>
                  <a:pt x="170918" y="334288"/>
                  <a:pt x="171403" y="334288"/>
                </a:cubicBezTo>
                <a:cubicBezTo>
                  <a:pt x="172928" y="334288"/>
                  <a:pt x="174454" y="333387"/>
                  <a:pt x="175077" y="331862"/>
                </a:cubicBezTo>
                <a:cubicBezTo>
                  <a:pt x="188804" y="299417"/>
                  <a:pt x="208562" y="280006"/>
                  <a:pt x="227834" y="280006"/>
                </a:cubicBezTo>
                <a:cubicBezTo>
                  <a:pt x="247107" y="280006"/>
                  <a:pt x="266795" y="299348"/>
                  <a:pt x="280522" y="331862"/>
                </a:cubicBezTo>
                <a:cubicBezTo>
                  <a:pt x="281354" y="333872"/>
                  <a:pt x="283780" y="334843"/>
                  <a:pt x="285790" y="334011"/>
                </a:cubicBezTo>
                <a:cubicBezTo>
                  <a:pt x="287801" y="333179"/>
                  <a:pt x="288771" y="330822"/>
                  <a:pt x="287940" y="328742"/>
                </a:cubicBezTo>
                <a:close/>
                <a:moveTo>
                  <a:pt x="60413" y="267735"/>
                </a:moveTo>
                <a:cubicBezTo>
                  <a:pt x="92025" y="267735"/>
                  <a:pt x="117815" y="242016"/>
                  <a:pt x="117815" y="210334"/>
                </a:cubicBezTo>
                <a:cubicBezTo>
                  <a:pt x="117815" y="178652"/>
                  <a:pt x="92095" y="152932"/>
                  <a:pt x="60413" y="152932"/>
                </a:cubicBezTo>
                <a:cubicBezTo>
                  <a:pt x="28731" y="152932"/>
                  <a:pt x="3011" y="178652"/>
                  <a:pt x="3011" y="210334"/>
                </a:cubicBezTo>
                <a:cubicBezTo>
                  <a:pt x="3011" y="242016"/>
                  <a:pt x="28731" y="267735"/>
                  <a:pt x="60413" y="267735"/>
                </a:cubicBezTo>
                <a:close/>
                <a:moveTo>
                  <a:pt x="60413" y="160974"/>
                </a:moveTo>
                <a:cubicBezTo>
                  <a:pt x="87658" y="160974"/>
                  <a:pt x="109773" y="183158"/>
                  <a:pt x="109773" y="210334"/>
                </a:cubicBezTo>
                <a:cubicBezTo>
                  <a:pt x="109773" y="237510"/>
                  <a:pt x="87588" y="259694"/>
                  <a:pt x="60413" y="259694"/>
                </a:cubicBezTo>
                <a:cubicBezTo>
                  <a:pt x="33237" y="259694"/>
                  <a:pt x="11053" y="237510"/>
                  <a:pt x="11053" y="210334"/>
                </a:cubicBezTo>
                <a:cubicBezTo>
                  <a:pt x="11053" y="183158"/>
                  <a:pt x="33237" y="160974"/>
                  <a:pt x="60413" y="160974"/>
                </a:cubicBezTo>
                <a:close/>
                <a:moveTo>
                  <a:pt x="60413" y="271964"/>
                </a:moveTo>
                <a:cubicBezTo>
                  <a:pt x="37813" y="271964"/>
                  <a:pt x="15351" y="293178"/>
                  <a:pt x="308" y="328673"/>
                </a:cubicBezTo>
                <a:cubicBezTo>
                  <a:pt x="-524" y="330683"/>
                  <a:pt x="377" y="333040"/>
                  <a:pt x="2457" y="333941"/>
                </a:cubicBezTo>
                <a:cubicBezTo>
                  <a:pt x="2942" y="334149"/>
                  <a:pt x="3496" y="334288"/>
                  <a:pt x="3982" y="334288"/>
                </a:cubicBezTo>
                <a:cubicBezTo>
                  <a:pt x="5507" y="334288"/>
                  <a:pt x="7032" y="333387"/>
                  <a:pt x="7656" y="331862"/>
                </a:cubicBezTo>
                <a:cubicBezTo>
                  <a:pt x="21382" y="299417"/>
                  <a:pt x="41140" y="280006"/>
                  <a:pt x="60413" y="280006"/>
                </a:cubicBezTo>
                <a:cubicBezTo>
                  <a:pt x="79686" y="280006"/>
                  <a:pt x="99374" y="299348"/>
                  <a:pt x="113100" y="331862"/>
                </a:cubicBezTo>
                <a:cubicBezTo>
                  <a:pt x="113932" y="333872"/>
                  <a:pt x="116359" y="334843"/>
                  <a:pt x="118369" y="334011"/>
                </a:cubicBezTo>
                <a:cubicBezTo>
                  <a:pt x="120380" y="333179"/>
                  <a:pt x="121350" y="330822"/>
                  <a:pt x="120518" y="328742"/>
                </a:cubicBezTo>
                <a:cubicBezTo>
                  <a:pt x="105474" y="293247"/>
                  <a:pt x="83013" y="272034"/>
                  <a:pt x="60413" y="272034"/>
                </a:cubicBezTo>
                <a:close/>
              </a:path>
            </a:pathLst>
          </a:custGeom>
          <a:solidFill>
            <a:srgbClr val="221E7C"/>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6"/>
          <p:cNvSpPr txBox="1">
            <a:spLocks noGrp="1"/>
          </p:cNvSpPr>
          <p:nvPr>
            <p:ph type="title"/>
          </p:nvPr>
        </p:nvSpPr>
        <p:spPr>
          <a:xfrm>
            <a:off x="1904974" y="393880"/>
            <a:ext cx="3749725" cy="894900"/>
          </a:xfrm>
          <a:prstGeom prst="rect">
            <a:avLst/>
          </a:prstGeom>
          <a:no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SzPts val="2800"/>
              <a:buNone/>
            </a:pPr>
            <a:r>
              <a:rPr lang="es-MX" sz="2000" b="1">
                <a:solidFill>
                  <a:schemeClr val="lt1"/>
                </a:solidFill>
                <a:latin typeface="Calibri"/>
                <a:ea typeface="Calibri"/>
                <a:cs typeface="Calibri"/>
                <a:sym typeface="Calibri"/>
              </a:rPr>
              <a:t>¿Qué vas a aprender?</a:t>
            </a:r>
            <a:endParaRPr sz="2000" b="1">
              <a:solidFill>
                <a:schemeClr val="lt1"/>
              </a:solidFill>
              <a:latin typeface="Calibri"/>
              <a:ea typeface="Calibri"/>
              <a:cs typeface="Calibri"/>
              <a:sym typeface="Calibri"/>
            </a:endParaRPr>
          </a:p>
          <a:p>
            <a:pPr marL="0" lvl="0" indent="0" algn="ctr" rtl="0">
              <a:lnSpc>
                <a:spcPct val="100000"/>
              </a:lnSpc>
              <a:spcBef>
                <a:spcPts val="0"/>
              </a:spcBef>
              <a:spcAft>
                <a:spcPts val="0"/>
              </a:spcAft>
              <a:buSzPts val="2800"/>
              <a:buNone/>
            </a:pPr>
            <a:r>
              <a:rPr lang="es-MX" sz="2000">
                <a:solidFill>
                  <a:schemeClr val="lt1"/>
                </a:solidFill>
                <a:latin typeface="Calibri"/>
                <a:ea typeface="Calibri"/>
                <a:cs typeface="Calibri"/>
                <a:sym typeface="Calibri"/>
              </a:rPr>
              <a:t>Dale un vistazo al contenido:</a:t>
            </a:r>
            <a:endParaRPr sz="2000">
              <a:solidFill>
                <a:schemeClr val="lt1"/>
              </a:solidFill>
              <a:latin typeface="Calibri"/>
              <a:ea typeface="Calibri"/>
              <a:cs typeface="Calibri"/>
              <a:sym typeface="Calibri"/>
            </a:endParaRPr>
          </a:p>
        </p:txBody>
      </p:sp>
      <p:sp>
        <p:nvSpPr>
          <p:cNvPr id="144" name="Google Shape;144;p26"/>
          <p:cNvSpPr txBox="1">
            <a:spLocks noGrp="1"/>
          </p:cNvSpPr>
          <p:nvPr>
            <p:ph type="title"/>
          </p:nvPr>
        </p:nvSpPr>
        <p:spPr>
          <a:xfrm>
            <a:off x="1762549" y="2536028"/>
            <a:ext cx="739361" cy="405049"/>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s-MX" sz="1800" b="1">
                <a:solidFill>
                  <a:srgbClr val="221E7C"/>
                </a:solidFill>
                <a:latin typeface="Calibri"/>
                <a:ea typeface="Calibri"/>
                <a:cs typeface="Calibri"/>
                <a:sym typeface="Calibri"/>
              </a:rPr>
              <a:t>Título</a:t>
            </a:r>
            <a:endParaRPr sz="1800" b="1" u="sng">
              <a:solidFill>
                <a:srgbClr val="221E7C"/>
              </a:solidFill>
              <a:latin typeface="Calibri"/>
              <a:ea typeface="Calibri"/>
              <a:cs typeface="Calibri"/>
              <a:sym typeface="Calibri"/>
            </a:endParaRPr>
          </a:p>
        </p:txBody>
      </p:sp>
      <p:sp>
        <p:nvSpPr>
          <p:cNvPr id="145" name="Google Shape;145;p26"/>
          <p:cNvSpPr txBox="1"/>
          <p:nvPr/>
        </p:nvSpPr>
        <p:spPr>
          <a:xfrm>
            <a:off x="8759383" y="1457571"/>
            <a:ext cx="2671353" cy="5094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s-MX" sz="2800" b="0" i="0" u="none" strike="noStrike" cap="none">
                <a:solidFill>
                  <a:srgbClr val="221E7C"/>
                </a:solidFill>
                <a:latin typeface="Calibri"/>
                <a:ea typeface="Calibri"/>
                <a:cs typeface="Calibri"/>
                <a:sym typeface="Calibri"/>
              </a:rPr>
              <a:t>Contenido </a:t>
            </a:r>
            <a:r>
              <a:rPr lang="es-MX" sz="2800" b="1" i="0" u="none" strike="noStrike" cap="none">
                <a:solidFill>
                  <a:srgbClr val="221E7C"/>
                </a:solidFill>
                <a:latin typeface="Calibri"/>
                <a:ea typeface="Calibri"/>
                <a:cs typeface="Calibri"/>
                <a:sym typeface="Calibri"/>
              </a:rPr>
              <a:t>Cursos</a:t>
            </a:r>
            <a:endParaRPr sz="2800" b="1" i="0" u="none" strike="noStrike" cap="none">
              <a:solidFill>
                <a:srgbClr val="221E7C"/>
              </a:solidFill>
              <a:latin typeface="Calibri"/>
              <a:ea typeface="Calibri"/>
              <a:cs typeface="Calibri"/>
              <a:sym typeface="Calibri"/>
            </a:endParaRPr>
          </a:p>
        </p:txBody>
      </p:sp>
      <p:cxnSp>
        <p:nvCxnSpPr>
          <p:cNvPr id="146" name="Google Shape;146;p26"/>
          <p:cNvCxnSpPr/>
          <p:nvPr/>
        </p:nvCxnSpPr>
        <p:spPr>
          <a:xfrm rot="10800000" flipH="1">
            <a:off x="8845111" y="2456847"/>
            <a:ext cx="2206165" cy="3498"/>
          </a:xfrm>
          <a:prstGeom prst="straightConnector1">
            <a:avLst/>
          </a:prstGeom>
          <a:noFill/>
          <a:ln w="31750" cap="flat" cmpd="sng">
            <a:solidFill>
              <a:srgbClr val="221E7C"/>
            </a:solidFill>
            <a:prstDash val="solid"/>
            <a:round/>
            <a:headEnd type="none" w="sm" len="sm"/>
            <a:tailEnd type="none" w="sm" len="sm"/>
          </a:ln>
        </p:spPr>
      </p:cxnSp>
      <p:sp>
        <p:nvSpPr>
          <p:cNvPr id="147" name="Google Shape;147;p26"/>
          <p:cNvSpPr txBox="1"/>
          <p:nvPr/>
        </p:nvSpPr>
        <p:spPr>
          <a:xfrm>
            <a:off x="489998" y="427185"/>
            <a:ext cx="2384264" cy="395898"/>
          </a:xfrm>
          <a:prstGeom prst="rect">
            <a:avLst/>
          </a:prstGeom>
          <a:solidFill>
            <a:srgbClr val="70C4D3"/>
          </a:solid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rgbClr val="000000"/>
              </a:buClr>
              <a:buSzPts val="1800"/>
              <a:buFont typeface="Arial"/>
              <a:buNone/>
            </a:pPr>
            <a:r>
              <a:rPr lang="es-MX" sz="1800" b="1" i="0" u="none" strike="noStrike" cap="none">
                <a:solidFill>
                  <a:srgbClr val="221E7C"/>
                </a:solidFill>
                <a:latin typeface="Calibri"/>
                <a:ea typeface="Calibri"/>
                <a:cs typeface="Calibri"/>
                <a:sym typeface="Calibri"/>
              </a:rPr>
              <a:t>Al finalizar</a:t>
            </a:r>
            <a:endParaRPr sz="2400" b="1" i="0" u="none" strike="noStrike" cap="none">
              <a:solidFill>
                <a:srgbClr val="221E7C"/>
              </a:solidFill>
              <a:latin typeface="Calibri"/>
              <a:ea typeface="Calibri"/>
              <a:cs typeface="Calibri"/>
              <a:sym typeface="Calibri"/>
            </a:endParaRPr>
          </a:p>
        </p:txBody>
      </p:sp>
      <p:sp>
        <p:nvSpPr>
          <p:cNvPr id="148" name="Google Shape;148;p26"/>
          <p:cNvSpPr txBox="1"/>
          <p:nvPr/>
        </p:nvSpPr>
        <p:spPr>
          <a:xfrm>
            <a:off x="1307953" y="1249911"/>
            <a:ext cx="3132617" cy="792353"/>
          </a:xfrm>
          <a:prstGeom prst="rect">
            <a:avLst/>
          </a:prstGeom>
          <a:noFill/>
          <a:ln>
            <a:noFill/>
          </a:ln>
        </p:spPr>
        <p:txBody>
          <a:bodyPr spcFirstLastPara="1" wrap="square" lIns="91425" tIns="45700" rIns="91425" bIns="45700" anchor="t" anchorCtr="0">
            <a:normAutofit fontScale="70000" lnSpcReduction="20000"/>
          </a:bodyPr>
          <a:lstStyle/>
          <a:p>
            <a:pPr marL="0" marR="0" lvl="0" indent="0" algn="l" rtl="0">
              <a:lnSpc>
                <a:spcPct val="100000"/>
              </a:lnSpc>
              <a:spcBef>
                <a:spcPts val="0"/>
              </a:spcBef>
              <a:spcAft>
                <a:spcPts val="0"/>
              </a:spcAft>
              <a:buClr>
                <a:srgbClr val="000000"/>
              </a:buClr>
              <a:buSzPct val="100000"/>
              <a:buFont typeface="Arial"/>
              <a:buNone/>
            </a:pPr>
            <a:r>
              <a:rPr lang="es-MX" sz="3600" b="0" i="0" u="none" strike="noStrike" cap="none">
                <a:solidFill>
                  <a:srgbClr val="221E7C"/>
                </a:solidFill>
                <a:latin typeface="Calibri"/>
                <a:ea typeface="Calibri"/>
                <a:cs typeface="Calibri"/>
                <a:sym typeface="Calibri"/>
              </a:rPr>
              <a:t>Este curso</a:t>
            </a:r>
            <a:endParaRPr/>
          </a:p>
          <a:p>
            <a:pPr marL="0" marR="0" lvl="0" indent="0" algn="l" rtl="0">
              <a:lnSpc>
                <a:spcPct val="100000"/>
              </a:lnSpc>
              <a:spcBef>
                <a:spcPts val="0"/>
              </a:spcBef>
              <a:spcAft>
                <a:spcPts val="0"/>
              </a:spcAft>
              <a:buClr>
                <a:srgbClr val="000000"/>
              </a:buClr>
              <a:buSzPct val="100000"/>
              <a:buFont typeface="Arial"/>
              <a:buNone/>
            </a:pPr>
            <a:r>
              <a:rPr lang="es-MX" sz="4400" b="1" i="0" u="none" strike="noStrike" cap="none">
                <a:solidFill>
                  <a:srgbClr val="221E7C"/>
                </a:solidFill>
                <a:latin typeface="Calibri"/>
                <a:ea typeface="Calibri"/>
                <a:cs typeface="Calibri"/>
                <a:sym typeface="Calibri"/>
              </a:rPr>
              <a:t>podrás…</a:t>
            </a:r>
            <a:endParaRPr/>
          </a:p>
        </p:txBody>
      </p:sp>
      <p:cxnSp>
        <p:nvCxnSpPr>
          <p:cNvPr id="149" name="Google Shape;149;p26"/>
          <p:cNvCxnSpPr/>
          <p:nvPr/>
        </p:nvCxnSpPr>
        <p:spPr>
          <a:xfrm>
            <a:off x="1378511" y="2032587"/>
            <a:ext cx="1560641" cy="0"/>
          </a:xfrm>
          <a:prstGeom prst="straightConnector1">
            <a:avLst/>
          </a:prstGeom>
          <a:noFill/>
          <a:ln w="31750" cap="flat" cmpd="sng">
            <a:solidFill>
              <a:srgbClr val="221E7C"/>
            </a:solidFill>
            <a:prstDash val="solid"/>
            <a:round/>
            <a:headEnd type="none" w="sm" len="sm"/>
            <a:tailEnd type="none" w="sm" len="sm"/>
          </a:ln>
        </p:spPr>
      </p:cxnSp>
      <p:sp>
        <p:nvSpPr>
          <p:cNvPr id="150" name="Google Shape;150;p26"/>
          <p:cNvSpPr txBox="1"/>
          <p:nvPr/>
        </p:nvSpPr>
        <p:spPr>
          <a:xfrm>
            <a:off x="469309" y="2964161"/>
            <a:ext cx="3022496" cy="2160791"/>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600"/>
              </a:spcBef>
              <a:spcAft>
                <a:spcPts val="600"/>
              </a:spcAft>
              <a:buClr>
                <a:schemeClr val="dk1"/>
              </a:buClr>
              <a:buSzPts val="275"/>
              <a:buFont typeface="Arial"/>
              <a:buNone/>
            </a:pPr>
            <a:r>
              <a:rPr lang="es-MX" sz="1300" b="0" i="0" u="none" strike="noStrike" cap="none">
                <a:solidFill>
                  <a:schemeClr val="dk2"/>
                </a:solidFill>
                <a:latin typeface="Calibri"/>
                <a:ea typeface="Calibri"/>
                <a:cs typeface="Calibri"/>
                <a:sym typeface="Calibri"/>
              </a:rPr>
              <a:t>Lorem ipsum dolor sit amet, consectetur adipiscing elit. Integer nec odio. Praesent libero. Sed cursus ante dapibus diam. Sed nisi. Nulla quis sem at nibh elementum imperdiet. Duis sagittis ipsum. Praesent mauris. Fusce nec tellus sed augue semper porta. Mauris massa. Vestibulum lacinia arcu eget nulla. Class aptent taciti sociosqu ad litora torquent per conubia nostra, per inceptos himenaeos. Curabitur sodales ligula in libero.</a:t>
            </a:r>
            <a:endParaRPr/>
          </a:p>
        </p:txBody>
      </p:sp>
      <p:pic>
        <p:nvPicPr>
          <p:cNvPr id="151" name="Google Shape;151;p26" descr="Forma, Círculo&#10;&#10;Descripción generada automáticamente"/>
          <p:cNvPicPr preferRelativeResize="0"/>
          <p:nvPr/>
        </p:nvPicPr>
        <p:blipFill rotWithShape="1">
          <a:blip r:embed="rId3">
            <a:alphaModFix/>
          </a:blip>
          <a:srcRect/>
          <a:stretch/>
        </p:blipFill>
        <p:spPr>
          <a:xfrm>
            <a:off x="755501" y="1157898"/>
            <a:ext cx="467782" cy="935564"/>
          </a:xfrm>
          <a:prstGeom prst="rect">
            <a:avLst/>
          </a:prstGeom>
          <a:noFill/>
          <a:ln>
            <a:noFill/>
          </a:ln>
        </p:spPr>
      </p:pic>
      <p:pic>
        <p:nvPicPr>
          <p:cNvPr id="152" name="Google Shape;152;p26" descr="Patrón de fondo&#10;&#10;Descripción generada automáticamente"/>
          <p:cNvPicPr preferRelativeResize="0"/>
          <p:nvPr/>
        </p:nvPicPr>
        <p:blipFill rotWithShape="1">
          <a:blip r:embed="rId4">
            <a:alphaModFix/>
          </a:blip>
          <a:srcRect/>
          <a:stretch/>
        </p:blipFill>
        <p:spPr>
          <a:xfrm rot="10800000">
            <a:off x="1468457" y="2574549"/>
            <a:ext cx="245863" cy="374400"/>
          </a:xfrm>
          <a:prstGeom prst="rect">
            <a:avLst/>
          </a:prstGeom>
          <a:noFill/>
          <a:ln>
            <a:noFill/>
          </a:ln>
        </p:spPr>
      </p:pic>
      <p:pic>
        <p:nvPicPr>
          <p:cNvPr id="153" name="Google Shape;153;p26" descr="Vista de una montaña con nieve&#10;&#10;Descripción generada automáticamente"/>
          <p:cNvPicPr preferRelativeResize="0"/>
          <p:nvPr/>
        </p:nvPicPr>
        <p:blipFill rotWithShape="1">
          <a:blip r:embed="rId5">
            <a:alphaModFix/>
          </a:blip>
          <a:srcRect t="-1" b="28610"/>
          <a:stretch/>
        </p:blipFill>
        <p:spPr>
          <a:xfrm>
            <a:off x="3776912" y="2536028"/>
            <a:ext cx="3782763" cy="3246084"/>
          </a:xfrm>
          <a:prstGeom prst="rect">
            <a:avLst/>
          </a:prstGeom>
          <a:noFill/>
          <a:ln>
            <a:noFill/>
          </a:ln>
        </p:spPr>
      </p:pic>
      <p:pic>
        <p:nvPicPr>
          <p:cNvPr id="154" name="Google Shape;154;p26" descr="Imagen que contiene exterior, persona, hombre, sostener&#10;&#10;Descripción generada automáticamente"/>
          <p:cNvPicPr preferRelativeResize="0"/>
          <p:nvPr/>
        </p:nvPicPr>
        <p:blipFill rotWithShape="1">
          <a:blip r:embed="rId6">
            <a:alphaModFix/>
          </a:blip>
          <a:srcRect t="28610"/>
          <a:stretch/>
        </p:blipFill>
        <p:spPr>
          <a:xfrm>
            <a:off x="-5851" y="6275876"/>
            <a:ext cx="3782763" cy="3246084"/>
          </a:xfrm>
          <a:prstGeom prst="rect">
            <a:avLst/>
          </a:prstGeom>
          <a:noFill/>
          <a:ln>
            <a:noFill/>
          </a:ln>
        </p:spPr>
      </p:pic>
      <p:sp>
        <p:nvSpPr>
          <p:cNvPr id="155" name="Google Shape;155;p26"/>
          <p:cNvSpPr txBox="1"/>
          <p:nvPr/>
        </p:nvSpPr>
        <p:spPr>
          <a:xfrm>
            <a:off x="5466448" y="6417537"/>
            <a:ext cx="739361" cy="405049"/>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2800"/>
              <a:buFont typeface="Arial"/>
              <a:buNone/>
            </a:pPr>
            <a:r>
              <a:rPr lang="es-MX" sz="1800" b="1" i="0" u="none" strike="noStrike" cap="none">
                <a:solidFill>
                  <a:srgbClr val="221E7C"/>
                </a:solidFill>
                <a:latin typeface="Calibri"/>
                <a:ea typeface="Calibri"/>
                <a:cs typeface="Calibri"/>
                <a:sym typeface="Calibri"/>
              </a:rPr>
              <a:t>Título</a:t>
            </a:r>
            <a:endParaRPr sz="1800" b="1" i="0" u="sng" strike="noStrike" cap="none">
              <a:solidFill>
                <a:srgbClr val="221E7C"/>
              </a:solidFill>
              <a:latin typeface="Calibri"/>
              <a:ea typeface="Calibri"/>
              <a:cs typeface="Calibri"/>
              <a:sym typeface="Calibri"/>
            </a:endParaRPr>
          </a:p>
        </p:txBody>
      </p:sp>
      <p:sp>
        <p:nvSpPr>
          <p:cNvPr id="156" name="Google Shape;156;p26"/>
          <p:cNvSpPr txBox="1"/>
          <p:nvPr/>
        </p:nvSpPr>
        <p:spPr>
          <a:xfrm>
            <a:off x="4173208" y="6845670"/>
            <a:ext cx="3022496" cy="2160791"/>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600"/>
              </a:spcBef>
              <a:spcAft>
                <a:spcPts val="600"/>
              </a:spcAft>
              <a:buClr>
                <a:schemeClr val="dk1"/>
              </a:buClr>
              <a:buSzPts val="275"/>
              <a:buFont typeface="Arial"/>
              <a:buNone/>
            </a:pPr>
            <a:r>
              <a:rPr lang="es-MX" sz="1300" b="0" i="0" u="none" strike="noStrike" cap="none">
                <a:solidFill>
                  <a:schemeClr val="dk2"/>
                </a:solidFill>
                <a:latin typeface="Calibri"/>
                <a:ea typeface="Calibri"/>
                <a:cs typeface="Calibri"/>
                <a:sym typeface="Calibri"/>
              </a:rPr>
              <a:t>Lorem ipsum dolor sit amet, consectetur adipiscing elit. Integer nec odio. Praesent libero. Sed cursus ante dapibus diam. Sed nisi. Nulla quis sem at nibh elementum imperdiet. Duis sagittis ipsum. Praesent mauris. Fusce nec tellus sed augue semper porta. Mauris massa. Vestibulum lacinia arcu eget nulla. Class aptent taciti sociosqu ad litora torquent per conubia nostra, per inceptos himenaeos. Curabitur sodales ligula in libero.</a:t>
            </a:r>
            <a:endParaRPr/>
          </a:p>
        </p:txBody>
      </p:sp>
      <p:pic>
        <p:nvPicPr>
          <p:cNvPr id="157" name="Google Shape;157;p26" descr="Patrón de fondo&#10;&#10;Descripción generada automáticamente"/>
          <p:cNvPicPr preferRelativeResize="0"/>
          <p:nvPr/>
        </p:nvPicPr>
        <p:blipFill rotWithShape="1">
          <a:blip r:embed="rId4">
            <a:alphaModFix/>
          </a:blip>
          <a:srcRect/>
          <a:stretch/>
        </p:blipFill>
        <p:spPr>
          <a:xfrm rot="10800000">
            <a:off x="5172356" y="6456058"/>
            <a:ext cx="245863" cy="374400"/>
          </a:xfrm>
          <a:prstGeom prst="rect">
            <a:avLst/>
          </a:prstGeom>
          <a:noFill/>
          <a:ln>
            <a:noFill/>
          </a:ln>
        </p:spPr>
      </p:pic>
      <p:pic>
        <p:nvPicPr>
          <p:cNvPr id="158" name="Google Shape;158;p26" descr="Logotipo&#10;&#10;Descripción generada automáticamente"/>
          <p:cNvPicPr preferRelativeResize="0"/>
          <p:nvPr/>
        </p:nvPicPr>
        <p:blipFill rotWithShape="1">
          <a:blip r:embed="rId7">
            <a:alphaModFix/>
          </a:blip>
          <a:srcRect/>
          <a:stretch/>
        </p:blipFill>
        <p:spPr>
          <a:xfrm>
            <a:off x="6063941" y="427185"/>
            <a:ext cx="1005736" cy="851523"/>
          </a:xfrm>
          <a:prstGeom prst="rect">
            <a:avLst/>
          </a:prstGeom>
          <a:noFill/>
          <a:ln>
            <a:noFill/>
          </a:ln>
        </p:spPr>
      </p:pic>
      <p:sp>
        <p:nvSpPr>
          <p:cNvPr id="159" name="Google Shape;159;p26"/>
          <p:cNvSpPr/>
          <p:nvPr/>
        </p:nvSpPr>
        <p:spPr>
          <a:xfrm>
            <a:off x="-80682" y="10441159"/>
            <a:ext cx="7640358" cy="305347"/>
          </a:xfrm>
          <a:prstGeom prst="rect">
            <a:avLst/>
          </a:prstGeom>
          <a:solidFill>
            <a:srgbClr val="221E7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7"/>
          <p:cNvSpPr txBox="1"/>
          <p:nvPr/>
        </p:nvSpPr>
        <p:spPr>
          <a:xfrm>
            <a:off x="8759383" y="1457571"/>
            <a:ext cx="2671353" cy="5094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s-MX" sz="2800" b="0" i="0" u="none" strike="noStrike" cap="none">
                <a:solidFill>
                  <a:srgbClr val="221E7C"/>
                </a:solidFill>
                <a:latin typeface="Calibri"/>
                <a:ea typeface="Calibri"/>
                <a:cs typeface="Calibri"/>
                <a:sym typeface="Calibri"/>
              </a:rPr>
              <a:t>Contenido </a:t>
            </a:r>
            <a:r>
              <a:rPr lang="es-MX" sz="2800" b="1" i="0" u="none" strike="noStrike" cap="none">
                <a:solidFill>
                  <a:srgbClr val="221E7C"/>
                </a:solidFill>
                <a:latin typeface="Calibri"/>
                <a:ea typeface="Calibri"/>
                <a:cs typeface="Calibri"/>
                <a:sym typeface="Calibri"/>
              </a:rPr>
              <a:t>Cursos</a:t>
            </a:r>
            <a:endParaRPr sz="2800" b="1" i="0" u="none" strike="noStrike" cap="none">
              <a:solidFill>
                <a:srgbClr val="221E7C"/>
              </a:solidFill>
              <a:latin typeface="Calibri"/>
              <a:ea typeface="Calibri"/>
              <a:cs typeface="Calibri"/>
              <a:sym typeface="Calibri"/>
            </a:endParaRPr>
          </a:p>
        </p:txBody>
      </p:sp>
      <p:cxnSp>
        <p:nvCxnSpPr>
          <p:cNvPr id="165" name="Google Shape;165;p27"/>
          <p:cNvCxnSpPr/>
          <p:nvPr/>
        </p:nvCxnSpPr>
        <p:spPr>
          <a:xfrm rot="10800000" flipH="1">
            <a:off x="8845111" y="2456847"/>
            <a:ext cx="2206165" cy="3498"/>
          </a:xfrm>
          <a:prstGeom prst="straightConnector1">
            <a:avLst/>
          </a:prstGeom>
          <a:noFill/>
          <a:ln w="31750" cap="flat" cmpd="sng">
            <a:solidFill>
              <a:srgbClr val="221E7C"/>
            </a:solidFill>
            <a:prstDash val="solid"/>
            <a:round/>
            <a:headEnd type="none" w="sm" len="sm"/>
            <a:tailEnd type="none" w="sm" len="sm"/>
          </a:ln>
        </p:spPr>
      </p:cxnSp>
      <p:sp>
        <p:nvSpPr>
          <p:cNvPr id="166" name="Google Shape;166;p27"/>
          <p:cNvSpPr txBox="1"/>
          <p:nvPr/>
        </p:nvSpPr>
        <p:spPr>
          <a:xfrm>
            <a:off x="1331565" y="1278708"/>
            <a:ext cx="3132617" cy="792353"/>
          </a:xfrm>
          <a:prstGeom prst="rect">
            <a:avLst/>
          </a:prstGeom>
          <a:noFill/>
          <a:ln>
            <a:noFill/>
          </a:ln>
        </p:spPr>
        <p:txBody>
          <a:bodyPr spcFirstLastPara="1" wrap="square" lIns="91425" tIns="45700" rIns="91425" bIns="45700" anchor="t" anchorCtr="0">
            <a:normAutofit fontScale="70000" lnSpcReduction="20000"/>
          </a:bodyPr>
          <a:lstStyle/>
          <a:p>
            <a:pPr marL="0" marR="0" lvl="0" indent="0" algn="l" rtl="0">
              <a:lnSpc>
                <a:spcPct val="100000"/>
              </a:lnSpc>
              <a:spcBef>
                <a:spcPts val="0"/>
              </a:spcBef>
              <a:spcAft>
                <a:spcPts val="0"/>
              </a:spcAft>
              <a:buClr>
                <a:srgbClr val="000000"/>
              </a:buClr>
              <a:buSzPct val="100000"/>
              <a:buFont typeface="Arial"/>
              <a:buNone/>
            </a:pPr>
            <a:r>
              <a:rPr lang="es-MX" sz="3600" b="0" i="0" u="none" strike="noStrike" cap="none">
                <a:solidFill>
                  <a:srgbClr val="221E7C"/>
                </a:solidFill>
                <a:latin typeface="Calibri"/>
                <a:ea typeface="Calibri"/>
                <a:cs typeface="Calibri"/>
                <a:sym typeface="Calibri"/>
              </a:rPr>
              <a:t>Ventajas de</a:t>
            </a:r>
            <a:endParaRPr/>
          </a:p>
          <a:p>
            <a:pPr marL="0" marR="0" lvl="0" indent="0" algn="l" rtl="0">
              <a:lnSpc>
                <a:spcPct val="100000"/>
              </a:lnSpc>
              <a:spcBef>
                <a:spcPts val="0"/>
              </a:spcBef>
              <a:spcAft>
                <a:spcPts val="0"/>
              </a:spcAft>
              <a:buClr>
                <a:srgbClr val="000000"/>
              </a:buClr>
              <a:buSzPct val="100000"/>
              <a:buFont typeface="Arial"/>
              <a:buNone/>
            </a:pPr>
            <a:r>
              <a:rPr lang="es-MX" sz="4400" b="1" i="0" u="none" strike="noStrike" cap="none">
                <a:solidFill>
                  <a:srgbClr val="221E7C"/>
                </a:solidFill>
                <a:latin typeface="Calibri"/>
                <a:ea typeface="Calibri"/>
                <a:cs typeface="Calibri"/>
                <a:sym typeface="Calibri"/>
              </a:rPr>
              <a:t>Tomar este curso</a:t>
            </a:r>
            <a:endParaRPr/>
          </a:p>
        </p:txBody>
      </p:sp>
      <p:cxnSp>
        <p:nvCxnSpPr>
          <p:cNvPr id="167" name="Google Shape;167;p27"/>
          <p:cNvCxnSpPr/>
          <p:nvPr/>
        </p:nvCxnSpPr>
        <p:spPr>
          <a:xfrm>
            <a:off x="1403573" y="2061384"/>
            <a:ext cx="2784777" cy="0"/>
          </a:xfrm>
          <a:prstGeom prst="straightConnector1">
            <a:avLst/>
          </a:prstGeom>
          <a:noFill/>
          <a:ln w="31750" cap="flat" cmpd="sng">
            <a:solidFill>
              <a:srgbClr val="221E7C"/>
            </a:solidFill>
            <a:prstDash val="solid"/>
            <a:round/>
            <a:headEnd type="none" w="sm" len="sm"/>
            <a:tailEnd type="none" w="sm" len="sm"/>
          </a:ln>
        </p:spPr>
      </p:cxnSp>
      <p:pic>
        <p:nvPicPr>
          <p:cNvPr id="168" name="Google Shape;168;p27" descr="Logotipo&#10;&#10;Descripción generada automáticamente"/>
          <p:cNvPicPr preferRelativeResize="0"/>
          <p:nvPr/>
        </p:nvPicPr>
        <p:blipFill rotWithShape="1">
          <a:blip r:embed="rId3">
            <a:alphaModFix/>
          </a:blip>
          <a:srcRect/>
          <a:stretch/>
        </p:blipFill>
        <p:spPr>
          <a:xfrm>
            <a:off x="6063941" y="427185"/>
            <a:ext cx="1005736" cy="851523"/>
          </a:xfrm>
          <a:prstGeom prst="rect">
            <a:avLst/>
          </a:prstGeom>
          <a:noFill/>
          <a:ln>
            <a:noFill/>
          </a:ln>
        </p:spPr>
      </p:pic>
      <p:pic>
        <p:nvPicPr>
          <p:cNvPr id="169" name="Google Shape;169;p27" descr="Imagen que contiene Forma&#10;&#10;Descripción generada automáticamente"/>
          <p:cNvPicPr preferRelativeResize="0"/>
          <p:nvPr/>
        </p:nvPicPr>
        <p:blipFill rotWithShape="1">
          <a:blip r:embed="rId4">
            <a:alphaModFix/>
          </a:blip>
          <a:srcRect/>
          <a:stretch/>
        </p:blipFill>
        <p:spPr>
          <a:xfrm>
            <a:off x="469309" y="1318769"/>
            <a:ext cx="749891" cy="800426"/>
          </a:xfrm>
          <a:prstGeom prst="rect">
            <a:avLst/>
          </a:prstGeom>
          <a:noFill/>
          <a:ln>
            <a:noFill/>
          </a:ln>
        </p:spPr>
      </p:pic>
      <p:sp>
        <p:nvSpPr>
          <p:cNvPr id="170" name="Google Shape;170;p27"/>
          <p:cNvSpPr txBox="1"/>
          <p:nvPr/>
        </p:nvSpPr>
        <p:spPr>
          <a:xfrm>
            <a:off x="469308" y="3371527"/>
            <a:ext cx="6621059" cy="4813945"/>
          </a:xfrm>
          <a:prstGeom prst="rect">
            <a:avLst/>
          </a:prstGeom>
          <a:noFill/>
          <a:ln>
            <a:noFill/>
          </a:ln>
        </p:spPr>
        <p:txBody>
          <a:bodyPr spcFirstLastPara="1" wrap="square" lIns="91425" tIns="91425" rIns="91425" bIns="91425" anchor="t" anchorCtr="0">
            <a:noAutofit/>
          </a:bodyPr>
          <a:lstStyle/>
          <a:p>
            <a:pPr marL="0" marR="0" lvl="0" indent="0" algn="just" rtl="0">
              <a:lnSpc>
                <a:spcPct val="100000"/>
              </a:lnSpc>
              <a:spcBef>
                <a:spcPts val="600"/>
              </a:spcBef>
              <a:spcAft>
                <a:spcPts val="0"/>
              </a:spcAft>
              <a:buClr>
                <a:schemeClr val="dk1"/>
              </a:buClr>
              <a:buSzPts val="275"/>
              <a:buFont typeface="Arial"/>
              <a:buNone/>
            </a:pPr>
            <a:r>
              <a:rPr lang="es-MX" sz="1300" b="0" i="0" u="none" strike="noStrike" cap="none">
                <a:solidFill>
                  <a:schemeClr val="dk2"/>
                </a:solidFill>
                <a:latin typeface="Calibri"/>
                <a:ea typeface="Calibri"/>
                <a:cs typeface="Calibri"/>
                <a:sym typeface="Calibri"/>
              </a:rPr>
              <a:t>Lorem ipsum dolor sit amet, consectetur adipiscing elit. Integer nec odio. Praesent libero. Sed cursus ante dapibus diam. Sed nisi. Nulla quis sem at nibh elementum imperdiet. Duis sagittis ipsum. Praesent mauris. Fusce nec tellus sed augue semper porta. Mauris massa. Vestibulum lacinia arcu eget nulla. Class aptent taciti sociosqu ad litora torquent per conubia nostra, per inceptos himenaeos. Curabitur sodales ligula in libero.</a:t>
            </a:r>
            <a:endParaRPr/>
          </a:p>
          <a:p>
            <a:pPr marL="0" marR="0" lvl="0" indent="0" algn="just" rtl="0">
              <a:lnSpc>
                <a:spcPct val="100000"/>
              </a:lnSpc>
              <a:spcBef>
                <a:spcPts val="1200"/>
              </a:spcBef>
              <a:spcAft>
                <a:spcPts val="0"/>
              </a:spcAft>
              <a:buClr>
                <a:schemeClr val="dk1"/>
              </a:buClr>
              <a:buSzPts val="275"/>
              <a:buFont typeface="Arial"/>
              <a:buNone/>
            </a:pPr>
            <a:r>
              <a:rPr lang="es-MX" sz="1300" b="0" i="0" u="none" strike="noStrike" cap="none">
                <a:solidFill>
                  <a:schemeClr val="dk2"/>
                </a:solidFill>
                <a:latin typeface="Calibri"/>
                <a:ea typeface="Calibri"/>
                <a:cs typeface="Calibri"/>
                <a:sym typeface="Calibri"/>
              </a:rPr>
              <a:t>Lorem ipsum dolor sit amet, consectetur adipiscing elit. Integer nec odio. Praesent libero. Sed cursus ante dapibus diam. Sed nisi. Nulla quis sem at nibh elementum imperdiet. Duis sagittis ipsum. Praesent mauris. Fusce nec tellus sed augue semper porta. Mauris massa. Vestibulum lacinia arcu eget nulla. Class aptent taciti sociosqu ad litora torquent per conubia nostra, per inceptos himenaeos. Curabitur sodales ligula in libero.</a:t>
            </a:r>
            <a:endParaRPr/>
          </a:p>
          <a:p>
            <a:pPr marL="0" marR="0" lvl="0" indent="0" algn="just" rtl="0">
              <a:lnSpc>
                <a:spcPct val="100000"/>
              </a:lnSpc>
              <a:spcBef>
                <a:spcPts val="1200"/>
              </a:spcBef>
              <a:spcAft>
                <a:spcPts val="0"/>
              </a:spcAft>
              <a:buClr>
                <a:schemeClr val="dk1"/>
              </a:buClr>
              <a:buSzPts val="275"/>
              <a:buFont typeface="Arial"/>
              <a:buNone/>
            </a:pPr>
            <a:r>
              <a:rPr lang="es-MX" sz="1300" b="0" i="0" u="none" strike="noStrike" cap="none">
                <a:solidFill>
                  <a:schemeClr val="dk2"/>
                </a:solidFill>
                <a:latin typeface="Calibri"/>
                <a:ea typeface="Calibri"/>
                <a:cs typeface="Calibri"/>
                <a:sym typeface="Calibri"/>
              </a:rPr>
              <a:t>Lorem ipsum dolor sit amet, consectetur adipiscing elit. Integer nec odio. Praesent libero. Sed cursus ante dapibus diam. Sed nisi. Nulla quis sem at nibh elementum imperdiet. Duis sagittis ipsum. Praesent mauris. Fusce nec tellus sed augue semper porta. Mauris massa. Vestibulum lacinia arcu eget nulla. Class aptent taciti sociosqu ad litora torquent per conubia nostra, per inceptos himenaeos. Curabitur sodales ligula in libero.</a:t>
            </a:r>
            <a:endParaRPr/>
          </a:p>
          <a:p>
            <a:pPr marL="0" marR="0" lvl="0" indent="0" algn="just" rtl="0">
              <a:lnSpc>
                <a:spcPct val="100000"/>
              </a:lnSpc>
              <a:spcBef>
                <a:spcPts val="1200"/>
              </a:spcBef>
              <a:spcAft>
                <a:spcPts val="0"/>
              </a:spcAft>
              <a:buClr>
                <a:schemeClr val="dk1"/>
              </a:buClr>
              <a:buSzPts val="275"/>
              <a:buFont typeface="Arial"/>
              <a:buNone/>
            </a:pPr>
            <a:r>
              <a:rPr lang="es-MX" sz="1300" b="0" i="0" u="none" strike="noStrike" cap="none">
                <a:solidFill>
                  <a:schemeClr val="dk2"/>
                </a:solidFill>
                <a:latin typeface="Calibri"/>
                <a:ea typeface="Calibri"/>
                <a:cs typeface="Calibri"/>
                <a:sym typeface="Calibri"/>
              </a:rPr>
              <a:t>Lorem ipsum dolor sit amet, consectetur adipiscing elit. Integer nec odio. Praesent libero. Sed cursus ante dapibus diam. Sed nisi. Nulla quis sem at nibh elementum imperdiet. Duis sagittis ipsum. Praesent mauris. Fusce nec tellus sed augue semper porta. Mauris massa. Vestibulum lacinia arcu eget nulla. Class aptent taciti sociosqu ad litora torquent per conubia nostra, per inceptos himenaeos. Curabitur sodales ligula in libero.</a:t>
            </a:r>
            <a:endParaRPr/>
          </a:p>
          <a:p>
            <a:pPr marL="0" marR="0" lvl="0" indent="0" algn="just" rtl="0">
              <a:lnSpc>
                <a:spcPct val="100000"/>
              </a:lnSpc>
              <a:spcBef>
                <a:spcPts val="1200"/>
              </a:spcBef>
              <a:spcAft>
                <a:spcPts val="600"/>
              </a:spcAft>
              <a:buClr>
                <a:schemeClr val="dk1"/>
              </a:buClr>
              <a:buSzPts val="275"/>
              <a:buFont typeface="Arial"/>
              <a:buNone/>
            </a:pPr>
            <a:endParaRPr sz="1300" b="0" i="0" u="none" strike="noStrike" cap="none">
              <a:solidFill>
                <a:schemeClr val="dk2"/>
              </a:solidFill>
              <a:latin typeface="Calibri"/>
              <a:ea typeface="Calibri"/>
              <a:cs typeface="Calibri"/>
              <a:sym typeface="Calibri"/>
            </a:endParaRPr>
          </a:p>
        </p:txBody>
      </p:sp>
      <p:sp>
        <p:nvSpPr>
          <p:cNvPr id="171" name="Google Shape;171;p27"/>
          <p:cNvSpPr/>
          <p:nvPr/>
        </p:nvSpPr>
        <p:spPr>
          <a:xfrm>
            <a:off x="-80682" y="10441159"/>
            <a:ext cx="7640358" cy="305347"/>
          </a:xfrm>
          <a:prstGeom prst="rect">
            <a:avLst/>
          </a:prstGeom>
          <a:solidFill>
            <a:srgbClr val="221E7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72" name="Google Shape;172;p27"/>
          <p:cNvGrpSpPr/>
          <p:nvPr/>
        </p:nvGrpSpPr>
        <p:grpSpPr>
          <a:xfrm>
            <a:off x="5528995" y="9200553"/>
            <a:ext cx="1382725" cy="465833"/>
            <a:chOff x="5303195" y="9882409"/>
            <a:chExt cx="1187667" cy="400119"/>
          </a:xfrm>
        </p:grpSpPr>
        <p:pic>
          <p:nvPicPr>
            <p:cNvPr id="173" name="Google Shape;173;p27" descr="Patrón de fondo&#10;&#10;Descripción generada automáticamente"/>
            <p:cNvPicPr preferRelativeResize="0"/>
            <p:nvPr/>
          </p:nvPicPr>
          <p:blipFill rotWithShape="1">
            <a:blip r:embed="rId5">
              <a:alphaModFix/>
            </a:blip>
            <a:srcRect/>
            <a:stretch/>
          </p:blipFill>
          <p:spPr>
            <a:xfrm rot="10800000">
              <a:off x="6228109" y="9882409"/>
              <a:ext cx="262753" cy="400119"/>
            </a:xfrm>
            <a:prstGeom prst="rect">
              <a:avLst/>
            </a:prstGeom>
            <a:noFill/>
            <a:ln>
              <a:noFill/>
            </a:ln>
          </p:spPr>
        </p:pic>
        <p:pic>
          <p:nvPicPr>
            <p:cNvPr id="174" name="Google Shape;174;p27" descr="Patrón de fondo&#10;&#10;Descripción generada automáticamente"/>
            <p:cNvPicPr preferRelativeResize="0"/>
            <p:nvPr/>
          </p:nvPicPr>
          <p:blipFill rotWithShape="1">
            <a:blip r:embed="rId5">
              <a:alphaModFix/>
            </a:blip>
            <a:srcRect/>
            <a:stretch/>
          </p:blipFill>
          <p:spPr>
            <a:xfrm rot="10800000">
              <a:off x="5776930" y="9882409"/>
              <a:ext cx="262753" cy="400119"/>
            </a:xfrm>
            <a:prstGeom prst="rect">
              <a:avLst/>
            </a:prstGeom>
            <a:noFill/>
            <a:ln>
              <a:noFill/>
            </a:ln>
          </p:spPr>
        </p:pic>
        <p:pic>
          <p:nvPicPr>
            <p:cNvPr id="175" name="Google Shape;175;p27" descr="Patrón de fondo&#10;&#10;Descripción generada automáticamente"/>
            <p:cNvPicPr preferRelativeResize="0"/>
            <p:nvPr/>
          </p:nvPicPr>
          <p:blipFill rotWithShape="1">
            <a:blip r:embed="rId5">
              <a:alphaModFix/>
            </a:blip>
            <a:srcRect/>
            <a:stretch/>
          </p:blipFill>
          <p:spPr>
            <a:xfrm rot="10800000">
              <a:off x="5303195" y="9882409"/>
              <a:ext cx="262753" cy="400119"/>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Shape 179"/>
        <p:cNvGrpSpPr/>
        <p:nvPr/>
      </p:nvGrpSpPr>
      <p:grpSpPr>
        <a:xfrm>
          <a:off x="0" y="0"/>
          <a:ext cx="0" cy="0"/>
          <a:chOff x="0" y="0"/>
          <a:chExt cx="0" cy="0"/>
        </a:xfrm>
      </p:grpSpPr>
      <p:sp>
        <p:nvSpPr>
          <p:cNvPr id="182" name="Google Shape;182;p28"/>
          <p:cNvSpPr txBox="1"/>
          <p:nvPr/>
        </p:nvSpPr>
        <p:spPr>
          <a:xfrm>
            <a:off x="1331565" y="1278708"/>
            <a:ext cx="4104456" cy="792353"/>
          </a:xfrm>
          <a:prstGeom prst="rect">
            <a:avLst/>
          </a:prstGeom>
          <a:noFill/>
          <a:ln>
            <a:noFill/>
          </a:ln>
        </p:spPr>
        <p:txBody>
          <a:bodyPr spcFirstLastPara="1" wrap="square" lIns="91425" tIns="45700" rIns="91425" bIns="45700" anchor="t" anchorCtr="0">
            <a:normAutofit fontScale="70000" lnSpcReduction="20000"/>
          </a:bodyPr>
          <a:lstStyle/>
          <a:p>
            <a:pPr marL="0" marR="0" lvl="0" indent="0" algn="l" rtl="0">
              <a:lnSpc>
                <a:spcPct val="100000"/>
              </a:lnSpc>
              <a:spcBef>
                <a:spcPts val="0"/>
              </a:spcBef>
              <a:spcAft>
                <a:spcPts val="0"/>
              </a:spcAft>
              <a:buClr>
                <a:srgbClr val="000000"/>
              </a:buClr>
              <a:buSzPct val="100000"/>
              <a:buFont typeface="Arial"/>
              <a:buNone/>
            </a:pPr>
            <a:r>
              <a:rPr lang="es-MX" sz="3600" b="0" i="0" u="none" strike="noStrike" cap="none">
                <a:solidFill>
                  <a:srgbClr val="221E7C"/>
                </a:solidFill>
                <a:latin typeface="Calibri"/>
                <a:ea typeface="Calibri"/>
                <a:cs typeface="Calibri"/>
                <a:sym typeface="Calibri"/>
              </a:rPr>
              <a:t>¿Ya terminaste de actualizar</a:t>
            </a:r>
            <a:endParaRPr/>
          </a:p>
          <a:p>
            <a:pPr marL="0" marR="0" lvl="0" indent="0" algn="l" rtl="0">
              <a:lnSpc>
                <a:spcPct val="100000"/>
              </a:lnSpc>
              <a:spcBef>
                <a:spcPts val="0"/>
              </a:spcBef>
              <a:spcAft>
                <a:spcPts val="0"/>
              </a:spcAft>
              <a:buClr>
                <a:srgbClr val="000000"/>
              </a:buClr>
              <a:buSzPct val="100000"/>
              <a:buFont typeface="Arial"/>
              <a:buNone/>
            </a:pPr>
            <a:r>
              <a:rPr lang="es-MX" sz="4400" b="1" i="0" u="none" strike="noStrike" cap="none">
                <a:solidFill>
                  <a:srgbClr val="221E7C"/>
                </a:solidFill>
                <a:latin typeface="Calibri"/>
                <a:ea typeface="Calibri"/>
                <a:cs typeface="Calibri"/>
                <a:sym typeface="Calibri"/>
              </a:rPr>
              <a:t>este documento?</a:t>
            </a:r>
            <a:endParaRPr/>
          </a:p>
        </p:txBody>
      </p:sp>
      <p:cxnSp>
        <p:nvCxnSpPr>
          <p:cNvPr id="183" name="Google Shape;183;p28"/>
          <p:cNvCxnSpPr/>
          <p:nvPr/>
        </p:nvCxnSpPr>
        <p:spPr>
          <a:xfrm>
            <a:off x="1403573" y="2061384"/>
            <a:ext cx="2784777" cy="0"/>
          </a:xfrm>
          <a:prstGeom prst="straightConnector1">
            <a:avLst/>
          </a:prstGeom>
          <a:noFill/>
          <a:ln w="31750" cap="flat" cmpd="sng">
            <a:solidFill>
              <a:srgbClr val="221E7C"/>
            </a:solidFill>
            <a:prstDash val="solid"/>
            <a:round/>
            <a:headEnd type="none" w="sm" len="sm"/>
            <a:tailEnd type="none" w="sm" len="sm"/>
          </a:ln>
        </p:spPr>
      </p:cxnSp>
      <p:pic>
        <p:nvPicPr>
          <p:cNvPr id="184" name="Google Shape;184;p28" descr="Logotipo&#10;&#10;Descripción generada automáticamente"/>
          <p:cNvPicPr preferRelativeResize="0"/>
          <p:nvPr/>
        </p:nvPicPr>
        <p:blipFill rotWithShape="1">
          <a:blip r:embed="rId3">
            <a:alphaModFix/>
          </a:blip>
          <a:srcRect/>
          <a:stretch/>
        </p:blipFill>
        <p:spPr>
          <a:xfrm>
            <a:off x="6063941" y="427185"/>
            <a:ext cx="1005736" cy="851523"/>
          </a:xfrm>
          <a:prstGeom prst="rect">
            <a:avLst/>
          </a:prstGeom>
          <a:noFill/>
          <a:ln>
            <a:noFill/>
          </a:ln>
        </p:spPr>
      </p:pic>
      <p:sp>
        <p:nvSpPr>
          <p:cNvPr id="185" name="Google Shape;185;p28"/>
          <p:cNvSpPr/>
          <p:nvPr/>
        </p:nvSpPr>
        <p:spPr>
          <a:xfrm>
            <a:off x="-80682" y="10441159"/>
            <a:ext cx="7640358" cy="305347"/>
          </a:xfrm>
          <a:prstGeom prst="rect">
            <a:avLst/>
          </a:prstGeom>
          <a:solidFill>
            <a:srgbClr val="221E7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86" name="Google Shape;186;p28"/>
          <p:cNvSpPr txBox="1"/>
          <p:nvPr/>
        </p:nvSpPr>
        <p:spPr>
          <a:xfrm>
            <a:off x="257700" y="2896288"/>
            <a:ext cx="7044600" cy="6866400"/>
          </a:xfrm>
          <a:prstGeom prst="rect">
            <a:avLst/>
          </a:prstGeom>
          <a:noFill/>
          <a:ln>
            <a:noFill/>
          </a:ln>
        </p:spPr>
        <p:txBody>
          <a:bodyPr spcFirstLastPara="1" wrap="square" lIns="91425" tIns="91425" rIns="91425" bIns="91425" anchor="t" anchorCtr="0">
            <a:normAutofit lnSpcReduction="10000"/>
          </a:bodyPr>
          <a:lstStyle/>
          <a:p>
            <a:pPr marL="0" marR="0" lvl="0" indent="0" algn="ctr" rtl="0">
              <a:lnSpc>
                <a:spcPct val="115000"/>
              </a:lnSpc>
              <a:spcBef>
                <a:spcPts val="0"/>
              </a:spcBef>
              <a:spcAft>
                <a:spcPts val="0"/>
              </a:spcAft>
              <a:buClr>
                <a:schemeClr val="dk2"/>
              </a:buClr>
              <a:buSzPts val="1800"/>
              <a:buFont typeface="Arial"/>
              <a:buNone/>
            </a:pPr>
            <a:r>
              <a:rPr lang="es-MX" sz="2100" b="0" i="0" u="none" strike="noStrike" cap="none" dirty="0">
                <a:solidFill>
                  <a:srgbClr val="221E7C"/>
                </a:solidFill>
                <a:latin typeface="Calibri"/>
                <a:ea typeface="Calibri"/>
                <a:cs typeface="Calibri"/>
                <a:sym typeface="Calibri"/>
              </a:rPr>
              <a:t>Entonces es momento de guardarlo siguiendo estas indicaciones:</a:t>
            </a:r>
            <a:endParaRPr dirty="0"/>
          </a:p>
          <a:p>
            <a:pPr marL="0" marR="0" lvl="0" indent="0" algn="ctr" rtl="0">
              <a:lnSpc>
                <a:spcPct val="115000"/>
              </a:lnSpc>
              <a:spcBef>
                <a:spcPts val="0"/>
              </a:spcBef>
              <a:spcAft>
                <a:spcPts val="0"/>
              </a:spcAft>
              <a:buClr>
                <a:schemeClr val="dk2"/>
              </a:buClr>
              <a:buSzPts val="1800"/>
              <a:buFont typeface="Arial"/>
              <a:buNone/>
            </a:pPr>
            <a:endParaRPr sz="2100" b="0" i="0" u="none" strike="noStrike" cap="none" dirty="0">
              <a:solidFill>
                <a:srgbClr val="221E7C"/>
              </a:solidFill>
              <a:latin typeface="Calibri"/>
              <a:ea typeface="Calibri"/>
              <a:cs typeface="Calibri"/>
              <a:sym typeface="Calibri"/>
            </a:endParaRPr>
          </a:p>
          <a:p>
            <a:pPr marL="457200" marR="0" lvl="0" indent="-361950" algn="l" rtl="0">
              <a:lnSpc>
                <a:spcPct val="115000"/>
              </a:lnSpc>
              <a:spcBef>
                <a:spcPts val="0"/>
              </a:spcBef>
              <a:spcAft>
                <a:spcPts val="0"/>
              </a:spcAft>
              <a:buClr>
                <a:srgbClr val="E61E55"/>
              </a:buClr>
              <a:buSzPts val="2100"/>
              <a:buFont typeface="Arial"/>
              <a:buAutoNum type="arabicPeriod"/>
            </a:pPr>
            <a:r>
              <a:rPr lang="es-MX" sz="2100" b="0" i="0" u="none" strike="noStrike" cap="none" dirty="0">
                <a:solidFill>
                  <a:srgbClr val="221E7C"/>
                </a:solidFill>
                <a:latin typeface="Calibri"/>
                <a:ea typeface="Calibri"/>
                <a:cs typeface="Calibri"/>
                <a:sym typeface="Calibri"/>
              </a:rPr>
              <a:t>Dirígete a la esquina izquierda de tu pantalla, donde dice “</a:t>
            </a:r>
            <a:r>
              <a:rPr lang="es-MX" sz="2100" b="1" i="0" u="none" strike="noStrike" cap="none" dirty="0">
                <a:solidFill>
                  <a:srgbClr val="221E7C"/>
                </a:solidFill>
                <a:latin typeface="Calibri"/>
                <a:ea typeface="Calibri"/>
                <a:cs typeface="Calibri"/>
                <a:sym typeface="Calibri"/>
              </a:rPr>
              <a:t>Archivo</a:t>
            </a:r>
            <a:r>
              <a:rPr lang="es-MX" sz="2100" b="0" i="0" u="none" strike="noStrike" cap="none" dirty="0">
                <a:solidFill>
                  <a:srgbClr val="221E7C"/>
                </a:solidFill>
                <a:latin typeface="Calibri"/>
                <a:ea typeface="Calibri"/>
                <a:cs typeface="Calibri"/>
                <a:sym typeface="Calibri"/>
              </a:rPr>
              <a:t>” y haz clic</a:t>
            </a:r>
            <a:endParaRPr dirty="0"/>
          </a:p>
          <a:p>
            <a:pPr marL="457200" marR="0" lvl="0" indent="-361950" algn="l" rtl="0">
              <a:lnSpc>
                <a:spcPct val="115000"/>
              </a:lnSpc>
              <a:spcBef>
                <a:spcPts val="0"/>
              </a:spcBef>
              <a:spcAft>
                <a:spcPts val="0"/>
              </a:spcAft>
              <a:buClr>
                <a:srgbClr val="E61E55"/>
              </a:buClr>
              <a:buSzPts val="2100"/>
              <a:buFont typeface="Sen"/>
              <a:buAutoNum type="arabicPeriod"/>
            </a:pPr>
            <a:r>
              <a:rPr lang="es-MX" sz="2100" b="0" i="0" u="none" strike="noStrike" cap="none" dirty="0">
                <a:solidFill>
                  <a:srgbClr val="221E7C"/>
                </a:solidFill>
                <a:latin typeface="Calibri"/>
                <a:ea typeface="Calibri"/>
                <a:cs typeface="Calibri"/>
                <a:sym typeface="Calibri"/>
              </a:rPr>
              <a:t>Sigue hasta la opción “Exportar”</a:t>
            </a:r>
            <a:endParaRPr dirty="0"/>
          </a:p>
          <a:p>
            <a:pPr marL="457200" marR="0" lvl="0" indent="-361950" algn="l" rtl="0">
              <a:lnSpc>
                <a:spcPct val="115000"/>
              </a:lnSpc>
              <a:spcBef>
                <a:spcPts val="0"/>
              </a:spcBef>
              <a:spcAft>
                <a:spcPts val="0"/>
              </a:spcAft>
              <a:buClr>
                <a:srgbClr val="E61E55"/>
              </a:buClr>
              <a:buSzPts val="2100"/>
              <a:buFont typeface="Arial"/>
              <a:buAutoNum type="arabicPeriod"/>
            </a:pPr>
            <a:r>
              <a:rPr lang="es-MX" sz="2100" b="0" i="0" u="none" strike="noStrike" cap="none" dirty="0">
                <a:solidFill>
                  <a:srgbClr val="221E7C"/>
                </a:solidFill>
                <a:latin typeface="Calibri"/>
                <a:ea typeface="Calibri"/>
                <a:cs typeface="Calibri"/>
                <a:sym typeface="Calibri"/>
              </a:rPr>
              <a:t>Se desplegarán opciones, elige la que diga “</a:t>
            </a:r>
            <a:r>
              <a:rPr lang="es-MX" sz="2100" b="1" i="0" u="none" strike="noStrike" cap="none" dirty="0">
                <a:solidFill>
                  <a:srgbClr val="221E7C"/>
                </a:solidFill>
                <a:latin typeface="Calibri"/>
                <a:ea typeface="Calibri"/>
                <a:cs typeface="Calibri"/>
                <a:sym typeface="Calibri"/>
              </a:rPr>
              <a:t>Crear Adobe PDF</a:t>
            </a:r>
            <a:r>
              <a:rPr lang="es-MX" sz="2100" b="0" i="0" u="none" strike="noStrike" cap="none" dirty="0">
                <a:solidFill>
                  <a:srgbClr val="221E7C"/>
                </a:solidFill>
                <a:latin typeface="Calibri"/>
                <a:ea typeface="Calibri"/>
                <a:cs typeface="Calibri"/>
                <a:sym typeface="Calibri"/>
              </a:rPr>
              <a:t>”</a:t>
            </a:r>
            <a:endParaRPr dirty="0"/>
          </a:p>
          <a:p>
            <a:pPr marL="0" marR="0" lvl="0" indent="0" algn="ctr" rtl="0">
              <a:lnSpc>
                <a:spcPct val="115000"/>
              </a:lnSpc>
              <a:spcBef>
                <a:spcPts val="0"/>
              </a:spcBef>
              <a:spcAft>
                <a:spcPts val="0"/>
              </a:spcAft>
              <a:buClr>
                <a:schemeClr val="dk2"/>
              </a:buClr>
              <a:buSzPts val="1800"/>
              <a:buFont typeface="Arial"/>
              <a:buNone/>
            </a:pPr>
            <a:endParaRPr sz="2100" b="0" i="0" u="none" strike="noStrike" cap="none" dirty="0">
              <a:solidFill>
                <a:srgbClr val="221E7C"/>
              </a:solidFill>
              <a:latin typeface="Calibri"/>
              <a:ea typeface="Calibri"/>
              <a:cs typeface="Calibri"/>
              <a:sym typeface="Calibri"/>
            </a:endParaRPr>
          </a:p>
          <a:p>
            <a:pPr marL="0" marR="0" lvl="0" indent="0" algn="ctr" rtl="0">
              <a:lnSpc>
                <a:spcPct val="115000"/>
              </a:lnSpc>
              <a:spcBef>
                <a:spcPts val="0"/>
              </a:spcBef>
              <a:spcAft>
                <a:spcPts val="0"/>
              </a:spcAft>
              <a:buClr>
                <a:schemeClr val="dk2"/>
              </a:buClr>
              <a:buSzPts val="1800"/>
              <a:buFont typeface="Arial"/>
              <a:buNone/>
            </a:pPr>
            <a:r>
              <a:rPr lang="es-MX" sz="2100" b="0" i="0" u="none" strike="noStrike" cap="none" dirty="0">
                <a:solidFill>
                  <a:srgbClr val="221E7C"/>
                </a:solidFill>
                <a:latin typeface="Calibri"/>
                <a:ea typeface="Calibri"/>
                <a:cs typeface="Calibri"/>
                <a:sym typeface="Calibri"/>
              </a:rPr>
              <a:t>*No borres las </a:t>
            </a:r>
            <a:r>
              <a:rPr lang="es-MX" sz="2100" b="0" i="0" u="none" strike="noStrike" cap="none" dirty="0" err="1">
                <a:solidFill>
                  <a:srgbClr val="221E7C"/>
                </a:solidFill>
                <a:latin typeface="Calibri"/>
                <a:ea typeface="Calibri"/>
                <a:cs typeface="Calibri"/>
                <a:sym typeface="Calibri"/>
              </a:rPr>
              <a:t>slides</a:t>
            </a:r>
            <a:r>
              <a:rPr lang="es-MX" sz="2100" b="0" i="0" u="none" strike="noStrike" cap="none" dirty="0">
                <a:solidFill>
                  <a:srgbClr val="221E7C"/>
                </a:solidFill>
                <a:latin typeface="Calibri"/>
                <a:ea typeface="Calibri"/>
                <a:cs typeface="Calibri"/>
                <a:sym typeface="Calibri"/>
              </a:rPr>
              <a:t> ocultas, ya que al momento de guardar no aparecerán.</a:t>
            </a:r>
            <a:endParaRPr dirty="0"/>
          </a:p>
          <a:p>
            <a:pPr marL="0" marR="0" lvl="0" indent="0" algn="ctr" rtl="0">
              <a:lnSpc>
                <a:spcPct val="115000"/>
              </a:lnSpc>
              <a:spcBef>
                <a:spcPts val="0"/>
              </a:spcBef>
              <a:spcAft>
                <a:spcPts val="0"/>
              </a:spcAft>
              <a:buClr>
                <a:schemeClr val="dk2"/>
              </a:buClr>
              <a:buSzPts val="1800"/>
              <a:buFont typeface="Arial"/>
              <a:buNone/>
            </a:pPr>
            <a:endParaRPr sz="2100" b="0" i="0" u="none" strike="noStrike" cap="none" dirty="0">
              <a:solidFill>
                <a:srgbClr val="221E7C"/>
              </a:solidFill>
              <a:latin typeface="Calibri"/>
              <a:ea typeface="Calibri"/>
              <a:cs typeface="Calibri"/>
              <a:sym typeface="Calibri"/>
            </a:endParaRPr>
          </a:p>
          <a:p>
            <a:pPr marL="0" marR="0" lvl="0" indent="0" algn="ctr" rtl="0">
              <a:lnSpc>
                <a:spcPct val="115000"/>
              </a:lnSpc>
              <a:spcBef>
                <a:spcPts val="0"/>
              </a:spcBef>
              <a:spcAft>
                <a:spcPts val="0"/>
              </a:spcAft>
              <a:buClr>
                <a:schemeClr val="dk2"/>
              </a:buClr>
              <a:buSzPts val="1800"/>
              <a:buFont typeface="Arial"/>
              <a:buNone/>
            </a:pPr>
            <a:endParaRPr sz="2400" b="1" i="0" u="none" strike="noStrike" cap="none" dirty="0">
              <a:solidFill>
                <a:srgbClr val="221E7C"/>
              </a:solidFill>
              <a:latin typeface="Calibri"/>
              <a:ea typeface="Calibri"/>
              <a:cs typeface="Calibri"/>
              <a:sym typeface="Calibri"/>
            </a:endParaRPr>
          </a:p>
          <a:p>
            <a:pPr marL="0" marR="0" lvl="0" indent="0" algn="ctr" rtl="0">
              <a:lnSpc>
                <a:spcPct val="115000"/>
              </a:lnSpc>
              <a:spcBef>
                <a:spcPts val="0"/>
              </a:spcBef>
              <a:spcAft>
                <a:spcPts val="0"/>
              </a:spcAft>
              <a:buClr>
                <a:schemeClr val="dk2"/>
              </a:buClr>
              <a:buSzPts val="1800"/>
              <a:buFont typeface="Arial"/>
              <a:buNone/>
            </a:pPr>
            <a:r>
              <a:rPr lang="es-MX" sz="2400" b="1" i="0" u="none" strike="noStrike" cap="none" dirty="0">
                <a:solidFill>
                  <a:srgbClr val="221E7C"/>
                </a:solidFill>
                <a:latin typeface="Calibri"/>
                <a:ea typeface="Calibri"/>
                <a:cs typeface="Calibri"/>
                <a:sym typeface="Calibri"/>
              </a:rPr>
              <a:t>¡Y listo! 👌🏻</a:t>
            </a:r>
            <a:endParaRPr dirty="0"/>
          </a:p>
          <a:p>
            <a:pPr marL="0" marR="0" lvl="0" indent="0" algn="ctr" rtl="0">
              <a:lnSpc>
                <a:spcPct val="115000"/>
              </a:lnSpc>
              <a:spcBef>
                <a:spcPts val="0"/>
              </a:spcBef>
              <a:spcAft>
                <a:spcPts val="0"/>
              </a:spcAft>
              <a:buClr>
                <a:schemeClr val="dk2"/>
              </a:buClr>
              <a:buSzPts val="1800"/>
              <a:buFont typeface="Arial"/>
              <a:buNone/>
            </a:pPr>
            <a:endParaRPr sz="2400" b="1" i="0" u="none" strike="noStrike" cap="none" dirty="0">
              <a:solidFill>
                <a:srgbClr val="221E7C"/>
              </a:solidFill>
              <a:latin typeface="Calibri"/>
              <a:ea typeface="Calibri"/>
              <a:cs typeface="Calibri"/>
              <a:sym typeface="Calibri"/>
            </a:endParaRPr>
          </a:p>
          <a:p>
            <a:pPr marL="0" marR="0" lvl="0" indent="0" algn="ctr" rtl="0">
              <a:lnSpc>
                <a:spcPct val="115000"/>
              </a:lnSpc>
              <a:spcBef>
                <a:spcPts val="0"/>
              </a:spcBef>
              <a:spcAft>
                <a:spcPts val="0"/>
              </a:spcAft>
              <a:buClr>
                <a:schemeClr val="dk2"/>
              </a:buClr>
              <a:buSzPts val="1800"/>
              <a:buFont typeface="Arial"/>
              <a:buNone/>
            </a:pPr>
            <a:endParaRPr sz="2400" b="1" i="0" u="none" strike="noStrike" cap="none" dirty="0">
              <a:solidFill>
                <a:srgbClr val="221E7C"/>
              </a:solidFill>
              <a:latin typeface="Calibri"/>
              <a:ea typeface="Calibri"/>
              <a:cs typeface="Calibri"/>
              <a:sym typeface="Calibri"/>
            </a:endParaRPr>
          </a:p>
          <a:p>
            <a:pPr marL="0" marR="0" lvl="0" indent="0" algn="ctr" rtl="0">
              <a:lnSpc>
                <a:spcPct val="115000"/>
              </a:lnSpc>
              <a:spcBef>
                <a:spcPts val="0"/>
              </a:spcBef>
              <a:spcAft>
                <a:spcPts val="0"/>
              </a:spcAft>
              <a:buClr>
                <a:schemeClr val="dk2"/>
              </a:buClr>
              <a:buSzPts val="1800"/>
              <a:buFont typeface="Arial"/>
              <a:buNone/>
            </a:pPr>
            <a:r>
              <a:rPr lang="es-MX" sz="2100" b="0" i="0" u="none" strike="noStrike" cap="none" dirty="0">
                <a:solidFill>
                  <a:srgbClr val="221E7C"/>
                </a:solidFill>
                <a:latin typeface="Calibri"/>
                <a:ea typeface="Calibri"/>
                <a:cs typeface="Calibri"/>
                <a:sym typeface="Calibri"/>
              </a:rPr>
              <a:t>Este documento se guardará como PDF y podrás enviarlo enseguida 😉</a:t>
            </a:r>
            <a:endParaRPr dirty="0"/>
          </a:p>
        </p:txBody>
      </p:sp>
      <p:pic>
        <p:nvPicPr>
          <p:cNvPr id="187" name="Google Shape;187;p28" descr="Forma, Círculo&#10;&#10;Descripción generada automáticamente"/>
          <p:cNvPicPr preferRelativeResize="0"/>
          <p:nvPr/>
        </p:nvPicPr>
        <p:blipFill rotWithShape="1">
          <a:blip r:embed="rId4">
            <a:alphaModFix/>
          </a:blip>
          <a:srcRect/>
          <a:stretch/>
        </p:blipFill>
        <p:spPr>
          <a:xfrm>
            <a:off x="755501" y="1157898"/>
            <a:ext cx="467782" cy="93556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21E7C"/>
        </a:solidFill>
        <a:effectLst/>
      </p:bgPr>
    </p:bg>
    <p:spTree>
      <p:nvGrpSpPr>
        <p:cNvPr id="1" name="Shape 191"/>
        <p:cNvGrpSpPr/>
        <p:nvPr/>
      </p:nvGrpSpPr>
      <p:grpSpPr>
        <a:xfrm>
          <a:off x="0" y="0"/>
          <a:ext cx="0" cy="0"/>
          <a:chOff x="0" y="0"/>
          <a:chExt cx="0" cy="0"/>
        </a:xfrm>
      </p:grpSpPr>
      <p:sp>
        <p:nvSpPr>
          <p:cNvPr id="192" name="Google Shape;192;p13"/>
          <p:cNvSpPr txBox="1">
            <a:spLocks noGrp="1"/>
          </p:cNvSpPr>
          <p:nvPr>
            <p:ph type="ctrTitle"/>
          </p:nvPr>
        </p:nvSpPr>
        <p:spPr>
          <a:xfrm>
            <a:off x="1907629" y="3689722"/>
            <a:ext cx="5112568" cy="999575"/>
          </a:xfrm>
          <a:prstGeom prst="rect">
            <a:avLst/>
          </a:prstGeom>
          <a:noFill/>
          <a:ln>
            <a:noFill/>
          </a:ln>
        </p:spPr>
        <p:txBody>
          <a:bodyPr spcFirstLastPara="1" wrap="square" lIns="91425" tIns="91425" rIns="91425" bIns="91425" anchor="ctr" anchorCtr="0">
            <a:normAutofit fontScale="90000"/>
          </a:bodyPr>
          <a:lstStyle/>
          <a:p>
            <a:pPr marL="0" lvl="0" indent="0" algn="l" rtl="0">
              <a:lnSpc>
                <a:spcPct val="100000"/>
              </a:lnSpc>
              <a:spcBef>
                <a:spcPts val="0"/>
              </a:spcBef>
              <a:spcAft>
                <a:spcPts val="0"/>
              </a:spcAft>
              <a:buSzPct val="86666"/>
              <a:buNone/>
            </a:pPr>
            <a:r>
              <a:rPr lang="es-MX" sz="4000">
                <a:solidFill>
                  <a:schemeClr val="lt1"/>
                </a:solidFill>
                <a:latin typeface="Calibri"/>
                <a:ea typeface="Calibri"/>
                <a:cs typeface="Calibri"/>
                <a:sym typeface="Calibri"/>
              </a:rPr>
              <a:t>Postula en</a:t>
            </a:r>
            <a:r>
              <a:rPr lang="es-MX" sz="2400">
                <a:solidFill>
                  <a:schemeClr val="lt1"/>
                </a:solidFill>
                <a:latin typeface="Calibri"/>
                <a:ea typeface="Calibri"/>
                <a:cs typeface="Calibri"/>
                <a:sym typeface="Calibri"/>
              </a:rPr>
              <a:t> </a:t>
            </a:r>
            <a:r>
              <a:rPr lang="es-MX" sz="3200" b="1">
                <a:solidFill>
                  <a:schemeClr val="lt1"/>
                </a:solidFill>
                <a:latin typeface="Calibri"/>
                <a:ea typeface="Calibri"/>
                <a:cs typeface="Calibri"/>
                <a:sym typeface="Calibri"/>
              </a:rPr>
              <a:t>www.becascapitalhumano.cl</a:t>
            </a:r>
            <a:endParaRPr sz="5400" b="1">
              <a:solidFill>
                <a:schemeClr val="lt1"/>
              </a:solidFill>
              <a:latin typeface="Calibri"/>
              <a:ea typeface="Calibri"/>
              <a:cs typeface="Calibri"/>
              <a:sym typeface="Calibri"/>
            </a:endParaRPr>
          </a:p>
        </p:txBody>
      </p:sp>
      <p:pic>
        <p:nvPicPr>
          <p:cNvPr id="193" name="Google Shape;193;p13"/>
          <p:cNvPicPr preferRelativeResize="0"/>
          <p:nvPr/>
        </p:nvPicPr>
        <p:blipFill rotWithShape="1">
          <a:blip r:embed="rId3">
            <a:alphaModFix/>
          </a:blip>
          <a:srcRect/>
          <a:stretch/>
        </p:blipFill>
        <p:spPr>
          <a:xfrm>
            <a:off x="2940548" y="364011"/>
            <a:ext cx="1678580" cy="1426161"/>
          </a:xfrm>
          <a:prstGeom prst="rect">
            <a:avLst/>
          </a:prstGeom>
          <a:noFill/>
          <a:ln>
            <a:noFill/>
          </a:ln>
        </p:spPr>
      </p:pic>
      <p:pic>
        <p:nvPicPr>
          <p:cNvPr id="194" name="Google Shape;194;p13" descr="Patrón de fondo&#10;&#10;Descripción generada automáticamente"/>
          <p:cNvPicPr preferRelativeResize="0"/>
          <p:nvPr/>
        </p:nvPicPr>
        <p:blipFill rotWithShape="1">
          <a:blip r:embed="rId4">
            <a:alphaModFix/>
          </a:blip>
          <a:srcRect/>
          <a:stretch/>
        </p:blipFill>
        <p:spPr>
          <a:xfrm flipH="1">
            <a:off x="763157" y="3782164"/>
            <a:ext cx="828789" cy="907133"/>
          </a:xfrm>
          <a:prstGeom prst="rect">
            <a:avLst/>
          </a:prstGeom>
          <a:noFill/>
          <a:ln>
            <a:noFill/>
          </a:ln>
        </p:spPr>
      </p:pic>
      <p:pic>
        <p:nvPicPr>
          <p:cNvPr id="2" name="Google Shape;52;p1">
            <a:extLst>
              <a:ext uri="{FF2B5EF4-FFF2-40B4-BE49-F238E27FC236}">
                <a16:creationId xmlns:a16="http://schemas.microsoft.com/office/drawing/2014/main" id="{7DFF04EF-4CD8-8478-E098-A35CFDE174FA}"/>
              </a:ext>
            </a:extLst>
          </p:cNvPr>
          <p:cNvPicPr preferRelativeResize="0"/>
          <p:nvPr/>
        </p:nvPicPr>
        <p:blipFill>
          <a:blip r:embed="rId5"/>
          <a:srcRect t="1279" b="1279"/>
          <a:stretch/>
        </p:blipFill>
        <p:spPr>
          <a:xfrm>
            <a:off x="0" y="5778499"/>
            <a:ext cx="7559675" cy="4913313"/>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TotalTime>
  <Words>1428</Words>
  <Application>Microsoft Macintosh PowerPoint</Application>
  <PresentationFormat>Personalizado</PresentationFormat>
  <Paragraphs>83</Paragraphs>
  <Slides>9</Slides>
  <Notes>9</Notes>
  <HiddenSlides>2</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9</vt:i4>
      </vt:variant>
    </vt:vector>
  </HeadingPairs>
  <TitlesOfParts>
    <vt:vector size="13" baseType="lpstr">
      <vt:lpstr>Arial</vt:lpstr>
      <vt:lpstr>Calibri</vt:lpstr>
      <vt:lpstr>Sen</vt:lpstr>
      <vt:lpstr>Simple Light</vt:lpstr>
      <vt:lpstr>Presentación de PowerPoint</vt:lpstr>
      <vt:lpstr>Presentación de PowerPoint</vt:lpstr>
      <vt:lpstr>Presentación de PowerPoint</vt:lpstr>
      <vt:lpstr>Presentación de PowerPoint</vt:lpstr>
      <vt:lpstr>¿Qué vas a aprender? Dale un vistazo al contenido:</vt:lpstr>
      <vt:lpstr>¿Qué vas a aprender? Dale un vistazo al contenido:</vt:lpstr>
      <vt:lpstr>Presentación de PowerPoint</vt:lpstr>
      <vt:lpstr>Presentación de PowerPoint</vt:lpstr>
      <vt:lpstr>Postula en www.becascapitalhumano.cl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CDSR4</dc:creator>
  <cp:lastModifiedBy>Laura Guzmán</cp:lastModifiedBy>
  <cp:revision>4</cp:revision>
  <dcterms:modified xsi:type="dcterms:W3CDTF">2023-11-22T00:02:27Z</dcterms:modified>
</cp:coreProperties>
</file>