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8" r:id="rId3"/>
    <p:sldId id="259" r:id="rId4"/>
    <p:sldId id="277" r:id="rId5"/>
    <p:sldId id="278" r:id="rId6"/>
    <p:sldId id="279" r:id="rId7"/>
    <p:sldId id="261" r:id="rId8"/>
    <p:sldId id="262" r:id="rId9"/>
    <p:sldId id="264" r:id="rId10"/>
  </p:sldIdLst>
  <p:sldSz cx="7559675" cy="1069181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83" userDrawn="1">
          <p15:clr>
            <a:srgbClr val="A4A3A4"/>
          </p15:clr>
        </p15:guide>
        <p15:guide id="2" pos="2381">
          <p15:clr>
            <a:srgbClr val="A4A3A4"/>
          </p15:clr>
        </p15:guide>
        <p15:guide id="3" orient="horz" pos="941" userDrawn="1">
          <p15:clr>
            <a:srgbClr val="A4A3A4"/>
          </p15:clr>
        </p15:guide>
        <p15:guide id="4" pos="294">
          <p15:clr>
            <a:srgbClr val="A4A3A4"/>
          </p15:clr>
        </p15:guide>
        <p15:guide id="5" orient="horz" pos="3640">
          <p15:clr>
            <a:srgbClr val="A4A3A4"/>
          </p15:clr>
        </p15:guide>
        <p15:guide id="6" pos="884">
          <p15:clr>
            <a:srgbClr val="A4A3A4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0" roundtripDataSignature="AMtx7mjAezWpjJrVBKHcxYSJc9J1UKzQy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C4D4"/>
    <a:srgbClr val="FD8D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7B18D73-3B28-4BAC-8FAF-D832674975CC}" v="31" dt="2025-05-19T19:56:55.370"/>
  </p1510:revLst>
</p1510:revInfo>
</file>

<file path=ppt/tableStyles.xml><?xml version="1.0" encoding="utf-8"?>
<a:tblStyleLst xmlns:a="http://schemas.openxmlformats.org/drawingml/2006/main" def="{BAB1F969-EC7D-46A8-B9D1-CE278A291466}">
  <a:tblStyle styleId="{BAB1F969-EC7D-46A8-B9D1-CE278A291466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6E6E6"/>
          </a:solidFill>
        </a:fill>
      </a:tcStyle>
    </a:wholeTbl>
    <a:band1H>
      <a:tcTxStyle b="off" i="off"/>
      <a:tcStyle>
        <a:tcBdr/>
        <a:fill>
          <a:solidFill>
            <a:srgbClr val="CACACA"/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rgbClr val="CACACA"/>
          </a:solidFill>
        </a:fill>
      </a:tcStyle>
    </a:band1V>
    <a:band2V>
      <a:tcTxStyle b="off" i="off"/>
      <a:tcStyle>
        <a:tcBdr/>
      </a:tcStyle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dk1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dk1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07"/>
  </p:normalViewPr>
  <p:slideViewPr>
    <p:cSldViewPr snapToGrid="0">
      <p:cViewPr varScale="1">
        <p:scale>
          <a:sx n="68" d="100"/>
          <a:sy n="68" d="100"/>
        </p:scale>
        <p:origin x="3186" y="48"/>
      </p:cViewPr>
      <p:guideLst>
        <p:guide orient="horz" pos="283"/>
        <p:guide pos="2381"/>
        <p:guide orient="horz" pos="941"/>
        <p:guide pos="294"/>
        <p:guide orient="horz" pos="3640"/>
        <p:guide pos="8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20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mela Schwabe Held" userId="4996ef65-83b4-48e6-b34f-c2cab22a4cba" providerId="ADAL" clId="{9B6A6D1E-53C7-4E2F-B784-87EE4FE7C68E}"/>
    <pc:docChg chg="custSel modSld">
      <pc:chgData name="Pamela Schwabe Held" userId="4996ef65-83b4-48e6-b34f-c2cab22a4cba" providerId="ADAL" clId="{9B6A6D1E-53C7-4E2F-B784-87EE4FE7C68E}" dt="2024-08-01T18:57:19.915" v="17" actId="14100"/>
      <pc:docMkLst>
        <pc:docMk/>
      </pc:docMkLst>
      <pc:sldChg chg="addSp delSp modSp mod">
        <pc:chgData name="Pamela Schwabe Held" userId="4996ef65-83b4-48e6-b34f-c2cab22a4cba" providerId="ADAL" clId="{9B6A6D1E-53C7-4E2F-B784-87EE4FE7C68E}" dt="2024-08-01T18:55:30.216" v="4" actId="21"/>
        <pc:sldMkLst>
          <pc:docMk/>
          <pc:sldMk cId="0" sldId="258"/>
        </pc:sldMkLst>
      </pc:sldChg>
      <pc:sldChg chg="modSp mod">
        <pc:chgData name="Pamela Schwabe Held" userId="4996ef65-83b4-48e6-b34f-c2cab22a4cba" providerId="ADAL" clId="{9B6A6D1E-53C7-4E2F-B784-87EE4FE7C68E}" dt="2024-08-01T18:57:19.915" v="17" actId="14100"/>
        <pc:sldMkLst>
          <pc:docMk/>
          <pc:sldMk cId="0" sldId="264"/>
        </pc:sldMkLst>
      </pc:sldChg>
    </pc:docChg>
  </pc:docChgLst>
  <pc:docChgLst>
    <pc:chgData name="Pamela Schwabe Held" userId="4996ef65-83b4-48e6-b34f-c2cab22a4cba" providerId="ADAL" clId="{06CFB59C-0A7A-42BC-9FFC-4EC7D97752C3}"/>
    <pc:docChg chg="undo custSel modSld">
      <pc:chgData name="Pamela Schwabe Held" userId="4996ef65-83b4-48e6-b34f-c2cab22a4cba" providerId="ADAL" clId="{06CFB59C-0A7A-42BC-9FFC-4EC7D97752C3}" dt="2025-05-12T15:32:30.720" v="71" actId="6549"/>
      <pc:docMkLst>
        <pc:docMk/>
      </pc:docMkLst>
      <pc:sldChg chg="modSp mod">
        <pc:chgData name="Pamela Schwabe Held" userId="4996ef65-83b4-48e6-b34f-c2cab22a4cba" providerId="ADAL" clId="{06CFB59C-0A7A-42BC-9FFC-4EC7D97752C3}" dt="2025-05-12T14:59:22.775" v="6" actId="20577"/>
        <pc:sldMkLst>
          <pc:docMk/>
          <pc:sldMk cId="0" sldId="256"/>
        </pc:sldMkLst>
        <pc:spChg chg="mod">
          <ac:chgData name="Pamela Schwabe Held" userId="4996ef65-83b4-48e6-b34f-c2cab22a4cba" providerId="ADAL" clId="{06CFB59C-0A7A-42BC-9FFC-4EC7D97752C3}" dt="2025-05-12T14:59:22.775" v="6" actId="20577"/>
          <ac:spMkLst>
            <pc:docMk/>
            <pc:sldMk cId="0" sldId="256"/>
            <ac:spMk id="50" creationId="{00000000-0000-0000-0000-000000000000}"/>
          </ac:spMkLst>
        </pc:spChg>
      </pc:sldChg>
      <pc:sldChg chg="addSp modSp mod">
        <pc:chgData name="Pamela Schwabe Held" userId="4996ef65-83b4-48e6-b34f-c2cab22a4cba" providerId="ADAL" clId="{06CFB59C-0A7A-42BC-9FFC-4EC7D97752C3}" dt="2025-05-12T15:26:56.841" v="35" actId="20577"/>
        <pc:sldMkLst>
          <pc:docMk/>
          <pc:sldMk cId="0" sldId="258"/>
        </pc:sldMkLst>
        <pc:spChg chg="add mod">
          <ac:chgData name="Pamela Schwabe Held" userId="4996ef65-83b4-48e6-b34f-c2cab22a4cba" providerId="ADAL" clId="{06CFB59C-0A7A-42BC-9FFC-4EC7D97752C3}" dt="2025-05-12T15:25:55.008" v="23" actId="255"/>
          <ac:spMkLst>
            <pc:docMk/>
            <pc:sldMk cId="0" sldId="258"/>
            <ac:spMk id="3" creationId="{B8055B4B-88E7-4017-CED8-DCB93E8AFD61}"/>
          </ac:spMkLst>
        </pc:spChg>
        <pc:spChg chg="mod">
          <ac:chgData name="Pamela Schwabe Held" userId="4996ef65-83b4-48e6-b34f-c2cab22a4cba" providerId="ADAL" clId="{06CFB59C-0A7A-42BC-9FFC-4EC7D97752C3}" dt="2025-05-12T15:01:11.577" v="14"/>
          <ac:spMkLst>
            <pc:docMk/>
            <pc:sldMk cId="0" sldId="258"/>
            <ac:spMk id="65" creationId="{00000000-0000-0000-0000-000000000000}"/>
          </ac:spMkLst>
        </pc:spChg>
        <pc:spChg chg="mod">
          <ac:chgData name="Pamela Schwabe Held" userId="4996ef65-83b4-48e6-b34f-c2cab22a4cba" providerId="ADAL" clId="{06CFB59C-0A7A-42BC-9FFC-4EC7D97752C3}" dt="2025-05-12T15:26:18.430" v="26" actId="1076"/>
          <ac:spMkLst>
            <pc:docMk/>
            <pc:sldMk cId="0" sldId="258"/>
            <ac:spMk id="71" creationId="{00000000-0000-0000-0000-000000000000}"/>
          </ac:spMkLst>
        </pc:spChg>
        <pc:spChg chg="mod">
          <ac:chgData name="Pamela Schwabe Held" userId="4996ef65-83b4-48e6-b34f-c2cab22a4cba" providerId="ADAL" clId="{06CFB59C-0A7A-42BC-9FFC-4EC7D97752C3}" dt="2025-05-12T15:26:56.841" v="35" actId="20577"/>
          <ac:spMkLst>
            <pc:docMk/>
            <pc:sldMk cId="0" sldId="258"/>
            <ac:spMk id="72" creationId="{00000000-0000-0000-0000-000000000000}"/>
          </ac:spMkLst>
        </pc:spChg>
        <pc:picChg chg="mod">
          <ac:chgData name="Pamela Schwabe Held" userId="4996ef65-83b4-48e6-b34f-c2cab22a4cba" providerId="ADAL" clId="{06CFB59C-0A7A-42BC-9FFC-4EC7D97752C3}" dt="2025-05-12T15:26:14.166" v="25" actId="1076"/>
          <ac:picMkLst>
            <pc:docMk/>
            <pc:sldMk cId="0" sldId="258"/>
            <ac:picMk id="73" creationId="{00000000-0000-0000-0000-000000000000}"/>
          </ac:picMkLst>
        </pc:picChg>
      </pc:sldChg>
      <pc:sldChg chg="modSp mod">
        <pc:chgData name="Pamela Schwabe Held" userId="4996ef65-83b4-48e6-b34f-c2cab22a4cba" providerId="ADAL" clId="{06CFB59C-0A7A-42BC-9FFC-4EC7D97752C3}" dt="2025-05-12T15:27:18.859" v="37" actId="6549"/>
        <pc:sldMkLst>
          <pc:docMk/>
          <pc:sldMk cId="0" sldId="259"/>
        </pc:sldMkLst>
        <pc:spChg chg="mod">
          <ac:chgData name="Pamela Schwabe Held" userId="4996ef65-83b4-48e6-b34f-c2cab22a4cba" providerId="ADAL" clId="{06CFB59C-0A7A-42BC-9FFC-4EC7D97752C3}" dt="2025-05-12T15:27:18.859" v="37" actId="6549"/>
          <ac:spMkLst>
            <pc:docMk/>
            <pc:sldMk cId="0" sldId="259"/>
            <ac:spMk id="2" creationId="{EF769EF0-1BF0-FA06-58B9-CD63DDA4FCAC}"/>
          </ac:spMkLst>
        </pc:spChg>
        <pc:spChg chg="mod">
          <ac:chgData name="Pamela Schwabe Held" userId="4996ef65-83b4-48e6-b34f-c2cab22a4cba" providerId="ADAL" clId="{06CFB59C-0A7A-42BC-9FFC-4EC7D97752C3}" dt="2025-05-12T15:27:13.721" v="36" actId="6549"/>
          <ac:spMkLst>
            <pc:docMk/>
            <pc:sldMk cId="0" sldId="259"/>
            <ac:spMk id="84" creationId="{00000000-0000-0000-0000-000000000000}"/>
          </ac:spMkLst>
        </pc:spChg>
      </pc:sldChg>
      <pc:sldChg chg="addSp delSp modSp mod">
        <pc:chgData name="Pamela Schwabe Held" userId="4996ef65-83b4-48e6-b34f-c2cab22a4cba" providerId="ADAL" clId="{06CFB59C-0A7A-42BC-9FFC-4EC7D97752C3}" dt="2025-05-12T15:31:01.159" v="64" actId="123"/>
        <pc:sldMkLst>
          <pc:docMk/>
          <pc:sldMk cId="0" sldId="260"/>
        </pc:sldMkLst>
        <pc:graphicFrameChg chg="add del mod">
          <ac:chgData name="Pamela Schwabe Held" userId="4996ef65-83b4-48e6-b34f-c2cab22a4cba" providerId="ADAL" clId="{06CFB59C-0A7A-42BC-9FFC-4EC7D97752C3}" dt="2025-05-12T15:31:01.159" v="64" actId="123"/>
          <ac:graphicFrameMkLst>
            <pc:docMk/>
            <pc:sldMk cId="0" sldId="260"/>
            <ac:graphicFrameMk id="5" creationId="{33514FFA-F87E-7E4B-77B9-DD907DC2238B}"/>
          </ac:graphicFrameMkLst>
        </pc:graphicFrameChg>
      </pc:sldChg>
      <pc:sldChg chg="modSp mod">
        <pc:chgData name="Pamela Schwabe Held" userId="4996ef65-83b4-48e6-b34f-c2cab22a4cba" providerId="ADAL" clId="{06CFB59C-0A7A-42BC-9FFC-4EC7D97752C3}" dt="2025-05-12T15:28:16.482" v="49" actId="6549"/>
        <pc:sldMkLst>
          <pc:docMk/>
          <pc:sldMk cId="0" sldId="261"/>
        </pc:sldMkLst>
        <pc:spChg chg="mod">
          <ac:chgData name="Pamela Schwabe Held" userId="4996ef65-83b4-48e6-b34f-c2cab22a4cba" providerId="ADAL" clId="{06CFB59C-0A7A-42BC-9FFC-4EC7D97752C3}" dt="2025-05-12T15:28:16.482" v="49" actId="6549"/>
          <ac:spMkLst>
            <pc:docMk/>
            <pc:sldMk cId="0" sldId="261"/>
            <ac:spMk id="4" creationId="{2FD325A9-47FA-BD7B-1E18-E01D4AAC1B45}"/>
          </ac:spMkLst>
        </pc:spChg>
      </pc:sldChg>
      <pc:sldChg chg="modSp mod">
        <pc:chgData name="Pamela Schwabe Held" userId="4996ef65-83b4-48e6-b34f-c2cab22a4cba" providerId="ADAL" clId="{06CFB59C-0A7A-42BC-9FFC-4EC7D97752C3}" dt="2025-05-12T15:32:30.720" v="71" actId="6549"/>
        <pc:sldMkLst>
          <pc:docMk/>
          <pc:sldMk cId="0" sldId="262"/>
        </pc:sldMkLst>
        <pc:spChg chg="mod">
          <ac:chgData name="Pamela Schwabe Held" userId="4996ef65-83b4-48e6-b34f-c2cab22a4cba" providerId="ADAL" clId="{06CFB59C-0A7A-42BC-9FFC-4EC7D97752C3}" dt="2025-05-12T15:32:30.720" v="71" actId="6549"/>
          <ac:spMkLst>
            <pc:docMk/>
            <pc:sldMk cId="0" sldId="262"/>
            <ac:spMk id="2" creationId="{24F73B85-A167-659B-9BE8-9B8DEB4AB997}"/>
          </ac:spMkLst>
        </pc:spChg>
      </pc:sldChg>
      <pc:sldChg chg="modSp">
        <pc:chgData name="Pamela Schwabe Held" userId="4996ef65-83b4-48e6-b34f-c2cab22a4cba" providerId="ADAL" clId="{06CFB59C-0A7A-42BC-9FFC-4EC7D97752C3}" dt="2025-05-12T15:31:35.386" v="66"/>
        <pc:sldMkLst>
          <pc:docMk/>
          <pc:sldMk cId="2173286028" sldId="275"/>
        </pc:sldMkLst>
        <pc:graphicFrameChg chg="mod">
          <ac:chgData name="Pamela Schwabe Held" userId="4996ef65-83b4-48e6-b34f-c2cab22a4cba" providerId="ADAL" clId="{06CFB59C-0A7A-42BC-9FFC-4EC7D97752C3}" dt="2025-05-12T15:31:35.386" v="66"/>
          <ac:graphicFrameMkLst>
            <pc:docMk/>
            <pc:sldMk cId="2173286028" sldId="275"/>
            <ac:graphicFrameMk id="5" creationId="{33514FFA-F87E-7E4B-77B9-DD907DC2238B}"/>
          </ac:graphicFrameMkLst>
        </pc:graphicFrameChg>
      </pc:sldChg>
      <pc:sldChg chg="modSp">
        <pc:chgData name="Pamela Schwabe Held" userId="4996ef65-83b4-48e6-b34f-c2cab22a4cba" providerId="ADAL" clId="{06CFB59C-0A7A-42BC-9FFC-4EC7D97752C3}" dt="2025-05-12T15:32:17.248" v="68"/>
        <pc:sldMkLst>
          <pc:docMk/>
          <pc:sldMk cId="429709227" sldId="276"/>
        </pc:sldMkLst>
        <pc:graphicFrameChg chg="mod">
          <ac:chgData name="Pamela Schwabe Held" userId="4996ef65-83b4-48e6-b34f-c2cab22a4cba" providerId="ADAL" clId="{06CFB59C-0A7A-42BC-9FFC-4EC7D97752C3}" dt="2025-05-12T15:32:17.248" v="68"/>
          <ac:graphicFrameMkLst>
            <pc:docMk/>
            <pc:sldMk cId="429709227" sldId="276"/>
            <ac:graphicFrameMk id="5" creationId="{33514FFA-F87E-7E4B-77B9-DD907DC2238B}"/>
          </ac:graphicFrameMkLst>
        </pc:graphicFrameChg>
      </pc:sldChg>
    </pc:docChg>
  </pc:docChgLst>
  <pc:docChgLst>
    <pc:chgData name="Pamela Schwabe Held" userId="4996ef65-83b4-48e6-b34f-c2cab22a4cba" providerId="ADAL" clId="{D7B18D73-3B28-4BAC-8FAF-D832674975CC}"/>
    <pc:docChg chg="undo custSel addSld delSld modSld">
      <pc:chgData name="Pamela Schwabe Held" userId="4996ef65-83b4-48e6-b34f-c2cab22a4cba" providerId="ADAL" clId="{D7B18D73-3B28-4BAC-8FAF-D832674975CC}" dt="2025-05-19T19:58:18.486" v="177" actId="47"/>
      <pc:docMkLst>
        <pc:docMk/>
      </pc:docMkLst>
      <pc:sldChg chg="addSp delSp modSp mod">
        <pc:chgData name="Pamela Schwabe Held" userId="4996ef65-83b4-48e6-b34f-c2cab22a4cba" providerId="ADAL" clId="{D7B18D73-3B28-4BAC-8FAF-D832674975CC}" dt="2025-05-19T19:56:44.845" v="170" actId="14100"/>
        <pc:sldMkLst>
          <pc:docMk/>
          <pc:sldMk cId="0" sldId="256"/>
        </pc:sldMkLst>
        <pc:spChg chg="mod">
          <ac:chgData name="Pamela Schwabe Held" userId="4996ef65-83b4-48e6-b34f-c2cab22a4cba" providerId="ADAL" clId="{D7B18D73-3B28-4BAC-8FAF-D832674975CC}" dt="2025-05-12T18:47:14.066" v="5" actId="20577"/>
          <ac:spMkLst>
            <pc:docMk/>
            <pc:sldMk cId="0" sldId="256"/>
            <ac:spMk id="50" creationId="{00000000-0000-0000-0000-000000000000}"/>
          </ac:spMkLst>
        </pc:spChg>
        <pc:picChg chg="add mod">
          <ac:chgData name="Pamela Schwabe Held" userId="4996ef65-83b4-48e6-b34f-c2cab22a4cba" providerId="ADAL" clId="{D7B18D73-3B28-4BAC-8FAF-D832674975CC}" dt="2025-05-19T19:56:44.845" v="170" actId="14100"/>
          <ac:picMkLst>
            <pc:docMk/>
            <pc:sldMk cId="0" sldId="256"/>
            <ac:picMk id="2" creationId="{2289C5B5-9432-D006-884C-62CC564A0610}"/>
          </ac:picMkLst>
        </pc:picChg>
        <pc:picChg chg="add del mod">
          <ac:chgData name="Pamela Schwabe Held" userId="4996ef65-83b4-48e6-b34f-c2cab22a4cba" providerId="ADAL" clId="{D7B18D73-3B28-4BAC-8FAF-D832674975CC}" dt="2025-05-19T19:54:01.604" v="154" actId="478"/>
          <ac:picMkLst>
            <pc:docMk/>
            <pc:sldMk cId="0" sldId="256"/>
            <ac:picMk id="4" creationId="{E85B2DCB-0A6D-961D-950E-B627C0C5A88F}"/>
          </ac:picMkLst>
        </pc:picChg>
        <pc:picChg chg="add del mod">
          <ac:chgData name="Pamela Schwabe Held" userId="4996ef65-83b4-48e6-b34f-c2cab22a4cba" providerId="ADAL" clId="{D7B18D73-3B28-4BAC-8FAF-D832674975CC}" dt="2025-05-19T19:56:41.952" v="169" actId="478"/>
          <ac:picMkLst>
            <pc:docMk/>
            <pc:sldMk cId="0" sldId="256"/>
            <ac:picMk id="1026" creationId="{E6B985BB-954B-D064-55A5-66ABFDFBCBCF}"/>
          </ac:picMkLst>
        </pc:picChg>
      </pc:sldChg>
      <pc:sldChg chg="addSp delSp modSp mod">
        <pc:chgData name="Pamela Schwabe Held" userId="4996ef65-83b4-48e6-b34f-c2cab22a4cba" providerId="ADAL" clId="{D7B18D73-3B28-4BAC-8FAF-D832674975CC}" dt="2025-05-12T19:22:04.534" v="153" actId="1076"/>
        <pc:sldMkLst>
          <pc:docMk/>
          <pc:sldMk cId="0" sldId="258"/>
        </pc:sldMkLst>
        <pc:spChg chg="mod">
          <ac:chgData name="Pamela Schwabe Held" userId="4996ef65-83b4-48e6-b34f-c2cab22a4cba" providerId="ADAL" clId="{D7B18D73-3B28-4BAC-8FAF-D832674975CC}" dt="2025-05-12T19:22:04.534" v="153" actId="1076"/>
          <ac:spMkLst>
            <pc:docMk/>
            <pc:sldMk cId="0" sldId="258"/>
            <ac:spMk id="3" creationId="{B8055B4B-88E7-4017-CED8-DCB93E8AFD61}"/>
          </ac:spMkLst>
        </pc:spChg>
        <pc:spChg chg="mod">
          <ac:chgData name="Pamela Schwabe Held" userId="4996ef65-83b4-48e6-b34f-c2cab22a4cba" providerId="ADAL" clId="{D7B18D73-3B28-4BAC-8FAF-D832674975CC}" dt="2025-05-12T18:50:46.236" v="20" actId="14100"/>
          <ac:spMkLst>
            <pc:docMk/>
            <pc:sldMk cId="0" sldId="258"/>
            <ac:spMk id="65" creationId="{00000000-0000-0000-0000-000000000000}"/>
          </ac:spMkLst>
        </pc:spChg>
        <pc:spChg chg="mod">
          <ac:chgData name="Pamela Schwabe Held" userId="4996ef65-83b4-48e6-b34f-c2cab22a4cba" providerId="ADAL" clId="{D7B18D73-3B28-4BAC-8FAF-D832674975CC}" dt="2025-05-12T19:21:50.101" v="150" actId="1076"/>
          <ac:spMkLst>
            <pc:docMk/>
            <pc:sldMk cId="0" sldId="258"/>
            <ac:spMk id="67" creationId="{00000000-0000-0000-0000-000000000000}"/>
          </ac:spMkLst>
        </pc:spChg>
        <pc:spChg chg="mod">
          <ac:chgData name="Pamela Schwabe Held" userId="4996ef65-83b4-48e6-b34f-c2cab22a4cba" providerId="ADAL" clId="{D7B18D73-3B28-4BAC-8FAF-D832674975CC}" dt="2025-05-12T18:53:45.009" v="62" actId="1076"/>
          <ac:spMkLst>
            <pc:docMk/>
            <pc:sldMk cId="0" sldId="258"/>
            <ac:spMk id="71" creationId="{00000000-0000-0000-0000-000000000000}"/>
          </ac:spMkLst>
        </pc:spChg>
        <pc:spChg chg="mod">
          <ac:chgData name="Pamela Schwabe Held" userId="4996ef65-83b4-48e6-b34f-c2cab22a4cba" providerId="ADAL" clId="{D7B18D73-3B28-4BAC-8FAF-D832674975CC}" dt="2025-05-12T18:53:48.421" v="64" actId="20577"/>
          <ac:spMkLst>
            <pc:docMk/>
            <pc:sldMk cId="0" sldId="258"/>
            <ac:spMk id="72" creationId="{00000000-0000-0000-0000-000000000000}"/>
          </ac:spMkLst>
        </pc:spChg>
        <pc:picChg chg="mod">
          <ac:chgData name="Pamela Schwabe Held" userId="4996ef65-83b4-48e6-b34f-c2cab22a4cba" providerId="ADAL" clId="{D7B18D73-3B28-4BAC-8FAF-D832674975CC}" dt="2025-05-12T19:21:50.101" v="150" actId="1076"/>
          <ac:picMkLst>
            <pc:docMk/>
            <pc:sldMk cId="0" sldId="258"/>
            <ac:picMk id="69" creationId="{00000000-0000-0000-0000-000000000000}"/>
          </ac:picMkLst>
        </pc:picChg>
        <pc:picChg chg="mod">
          <ac:chgData name="Pamela Schwabe Held" userId="4996ef65-83b4-48e6-b34f-c2cab22a4cba" providerId="ADAL" clId="{D7B18D73-3B28-4BAC-8FAF-D832674975CC}" dt="2025-05-12T18:53:40.423" v="61" actId="1076"/>
          <ac:picMkLst>
            <pc:docMk/>
            <pc:sldMk cId="0" sldId="258"/>
            <ac:picMk id="73" creationId="{00000000-0000-0000-0000-000000000000}"/>
          </ac:picMkLst>
        </pc:picChg>
        <pc:cxnChg chg="mod">
          <ac:chgData name="Pamela Schwabe Held" userId="4996ef65-83b4-48e6-b34f-c2cab22a4cba" providerId="ADAL" clId="{D7B18D73-3B28-4BAC-8FAF-D832674975CC}" dt="2025-05-12T19:21:50.101" v="150" actId="1076"/>
          <ac:cxnSpMkLst>
            <pc:docMk/>
            <pc:sldMk cId="0" sldId="258"/>
            <ac:cxnSpMk id="68" creationId="{00000000-0000-0000-0000-000000000000}"/>
          </ac:cxnSpMkLst>
        </pc:cxnChg>
      </pc:sldChg>
      <pc:sldChg chg="addSp delSp modSp del mod">
        <pc:chgData name="Pamela Schwabe Held" userId="4996ef65-83b4-48e6-b34f-c2cab22a4cba" providerId="ADAL" clId="{D7B18D73-3B28-4BAC-8FAF-D832674975CC}" dt="2025-05-19T19:58:12.914" v="175" actId="47"/>
        <pc:sldMkLst>
          <pc:docMk/>
          <pc:sldMk cId="0" sldId="260"/>
        </pc:sldMkLst>
        <pc:graphicFrameChg chg="add del mod">
          <ac:chgData name="Pamela Schwabe Held" userId="4996ef65-83b4-48e6-b34f-c2cab22a4cba" providerId="ADAL" clId="{D7B18D73-3B28-4BAC-8FAF-D832674975CC}" dt="2025-05-12T19:01:24.445" v="76"/>
          <ac:graphicFrameMkLst>
            <pc:docMk/>
            <pc:sldMk cId="0" sldId="260"/>
            <ac:graphicFrameMk id="5" creationId="{33514FFA-F87E-7E4B-77B9-DD907DC2238B}"/>
          </ac:graphicFrameMkLst>
        </pc:graphicFrameChg>
      </pc:sldChg>
      <pc:sldChg chg="addSp delSp modSp mod">
        <pc:chgData name="Pamela Schwabe Held" userId="4996ef65-83b4-48e6-b34f-c2cab22a4cba" providerId="ADAL" clId="{D7B18D73-3B28-4BAC-8FAF-D832674975CC}" dt="2025-05-19T19:57:02.906" v="174" actId="1076"/>
        <pc:sldMkLst>
          <pc:docMk/>
          <pc:sldMk cId="0" sldId="264"/>
        </pc:sldMkLst>
        <pc:picChg chg="add del mod">
          <ac:chgData name="Pamela Schwabe Held" userId="4996ef65-83b4-48e6-b34f-c2cab22a4cba" providerId="ADAL" clId="{D7B18D73-3B28-4BAC-8FAF-D832674975CC}" dt="2025-05-19T19:54:33.767" v="164" actId="478"/>
          <ac:picMkLst>
            <pc:docMk/>
            <pc:sldMk cId="0" sldId="264"/>
            <ac:picMk id="4" creationId="{6BAB04EE-EE00-5E01-AC19-B925DC199BDC}"/>
          </ac:picMkLst>
        </pc:picChg>
        <pc:picChg chg="add del mod">
          <ac:chgData name="Pamela Schwabe Held" userId="4996ef65-83b4-48e6-b34f-c2cab22a4cba" providerId="ADAL" clId="{D7B18D73-3B28-4BAC-8FAF-D832674975CC}" dt="2025-05-19T19:56:53.467" v="171" actId="478"/>
          <ac:picMkLst>
            <pc:docMk/>
            <pc:sldMk cId="0" sldId="264"/>
            <ac:picMk id="5" creationId="{F0DFDB05-22BC-3D13-27BC-7AF1619DDC88}"/>
          </ac:picMkLst>
        </pc:picChg>
        <pc:picChg chg="add mod">
          <ac:chgData name="Pamela Schwabe Held" userId="4996ef65-83b4-48e6-b34f-c2cab22a4cba" providerId="ADAL" clId="{D7B18D73-3B28-4BAC-8FAF-D832674975CC}" dt="2025-05-19T19:57:02.906" v="174" actId="1076"/>
          <ac:picMkLst>
            <pc:docMk/>
            <pc:sldMk cId="0" sldId="264"/>
            <ac:picMk id="6" creationId="{30BB94A1-CCFD-6F22-9F89-BD9118F953BB}"/>
          </ac:picMkLst>
        </pc:picChg>
      </pc:sldChg>
      <pc:sldChg chg="addSp delSp modSp del mod">
        <pc:chgData name="Pamela Schwabe Held" userId="4996ef65-83b4-48e6-b34f-c2cab22a4cba" providerId="ADAL" clId="{D7B18D73-3B28-4BAC-8FAF-D832674975CC}" dt="2025-05-19T19:58:15.204" v="176" actId="47"/>
        <pc:sldMkLst>
          <pc:docMk/>
          <pc:sldMk cId="2173286028" sldId="275"/>
        </pc:sldMkLst>
        <pc:graphicFrameChg chg="add del mod">
          <ac:chgData name="Pamela Schwabe Held" userId="4996ef65-83b4-48e6-b34f-c2cab22a4cba" providerId="ADAL" clId="{D7B18D73-3B28-4BAC-8FAF-D832674975CC}" dt="2025-05-12T18:54:46.542" v="73" actId="20577"/>
          <ac:graphicFrameMkLst>
            <pc:docMk/>
            <pc:sldMk cId="2173286028" sldId="275"/>
            <ac:graphicFrameMk id="5" creationId="{33514FFA-F87E-7E4B-77B9-DD907DC2238B}"/>
          </ac:graphicFrameMkLst>
        </pc:graphicFrameChg>
      </pc:sldChg>
      <pc:sldChg chg="modSp del">
        <pc:chgData name="Pamela Schwabe Held" userId="4996ef65-83b4-48e6-b34f-c2cab22a4cba" providerId="ADAL" clId="{D7B18D73-3B28-4BAC-8FAF-D832674975CC}" dt="2025-05-19T19:58:18.486" v="177" actId="47"/>
        <pc:sldMkLst>
          <pc:docMk/>
          <pc:sldMk cId="429709227" sldId="276"/>
        </pc:sldMkLst>
        <pc:graphicFrameChg chg="mod">
          <ac:chgData name="Pamela Schwabe Held" userId="4996ef65-83b4-48e6-b34f-c2cab22a4cba" providerId="ADAL" clId="{D7B18D73-3B28-4BAC-8FAF-D832674975CC}" dt="2025-05-12T18:54:54.572" v="75" actId="20577"/>
          <ac:graphicFrameMkLst>
            <pc:docMk/>
            <pc:sldMk cId="429709227" sldId="276"/>
            <ac:graphicFrameMk id="5" creationId="{33514FFA-F87E-7E4B-77B9-DD907DC2238B}"/>
          </ac:graphicFrameMkLst>
        </pc:graphicFrameChg>
      </pc:sldChg>
      <pc:sldChg chg="addSp delSp modSp add mod">
        <pc:chgData name="Pamela Schwabe Held" userId="4996ef65-83b4-48e6-b34f-c2cab22a4cba" providerId="ADAL" clId="{D7B18D73-3B28-4BAC-8FAF-D832674975CC}" dt="2025-05-12T19:06:00.809" v="142" actId="255"/>
        <pc:sldMkLst>
          <pc:docMk/>
          <pc:sldMk cId="935849483" sldId="277"/>
        </pc:sldMkLst>
        <pc:spChg chg="add mod">
          <ac:chgData name="Pamela Schwabe Held" userId="4996ef65-83b4-48e6-b34f-c2cab22a4cba" providerId="ADAL" clId="{D7B18D73-3B28-4BAC-8FAF-D832674975CC}" dt="2025-05-12T19:06:00.809" v="142" actId="255"/>
          <ac:spMkLst>
            <pc:docMk/>
            <pc:sldMk cId="935849483" sldId="277"/>
            <ac:spMk id="9" creationId="{6F5D5F3B-35F8-55EC-7AE8-FEEB4F6AFCD0}"/>
          </ac:spMkLst>
        </pc:spChg>
      </pc:sldChg>
      <pc:sldChg chg="modSp add mod">
        <pc:chgData name="Pamela Schwabe Held" userId="4996ef65-83b4-48e6-b34f-c2cab22a4cba" providerId="ADAL" clId="{D7B18D73-3B28-4BAC-8FAF-D832674975CC}" dt="2025-05-12T19:06:14.297" v="143" actId="255"/>
        <pc:sldMkLst>
          <pc:docMk/>
          <pc:sldMk cId="1003013823" sldId="278"/>
        </pc:sldMkLst>
        <pc:spChg chg="mod">
          <ac:chgData name="Pamela Schwabe Held" userId="4996ef65-83b4-48e6-b34f-c2cab22a4cba" providerId="ADAL" clId="{D7B18D73-3B28-4BAC-8FAF-D832674975CC}" dt="2025-05-12T19:06:14.297" v="143" actId="255"/>
          <ac:spMkLst>
            <pc:docMk/>
            <pc:sldMk cId="1003013823" sldId="278"/>
            <ac:spMk id="9" creationId="{96AB4F69-9EFC-6290-F0C8-7173B610FF3E}"/>
          </ac:spMkLst>
        </pc:spChg>
      </pc:sldChg>
      <pc:sldChg chg="add del">
        <pc:chgData name="Pamela Schwabe Held" userId="4996ef65-83b4-48e6-b34f-c2cab22a4cba" providerId="ADAL" clId="{D7B18D73-3B28-4BAC-8FAF-D832674975CC}" dt="2025-05-12T19:02:29.033" v="83" actId="2890"/>
        <pc:sldMkLst>
          <pc:docMk/>
          <pc:sldMk cId="3651267049" sldId="278"/>
        </pc:sldMkLst>
      </pc:sldChg>
      <pc:sldChg chg="modSp add mod">
        <pc:chgData name="Pamela Schwabe Held" userId="4996ef65-83b4-48e6-b34f-c2cab22a4cba" providerId="ADAL" clId="{D7B18D73-3B28-4BAC-8FAF-D832674975CC}" dt="2025-05-12T19:06:22.419" v="144" actId="255"/>
        <pc:sldMkLst>
          <pc:docMk/>
          <pc:sldMk cId="1414069873" sldId="279"/>
        </pc:sldMkLst>
        <pc:spChg chg="mod">
          <ac:chgData name="Pamela Schwabe Held" userId="4996ef65-83b4-48e6-b34f-c2cab22a4cba" providerId="ADAL" clId="{D7B18D73-3B28-4BAC-8FAF-D832674975CC}" dt="2025-05-12T19:06:22.419" v="144" actId="255"/>
          <ac:spMkLst>
            <pc:docMk/>
            <pc:sldMk cId="1414069873" sldId="279"/>
            <ac:spMk id="9" creationId="{70FB9ABB-6B6A-0267-2189-B37419ED70C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217050" y="685800"/>
            <a:ext cx="24246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41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6" name="Google Shape;4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41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3" name="Google Shape;63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41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9" name="Google Shape;7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>
          <a:extLst>
            <a:ext uri="{FF2B5EF4-FFF2-40B4-BE49-F238E27FC236}">
              <a16:creationId xmlns:a16="http://schemas.microsoft.com/office/drawing/2014/main" id="{A3D8585E-A9AE-CD75-E38F-D82C2B5671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6:notes">
            <a:extLst>
              <a:ext uri="{FF2B5EF4-FFF2-40B4-BE49-F238E27FC236}">
                <a16:creationId xmlns:a16="http://schemas.microsoft.com/office/drawing/2014/main" id="{BE7E374E-EBF4-3C31-6836-38525F97645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41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7" name="Google Shape;117;p6:notes">
            <a:extLst>
              <a:ext uri="{FF2B5EF4-FFF2-40B4-BE49-F238E27FC236}">
                <a16:creationId xmlns:a16="http://schemas.microsoft.com/office/drawing/2014/main" id="{693A6AEE-D700-98EB-2AAD-D8D9B11B74E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200636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>
          <a:extLst>
            <a:ext uri="{FF2B5EF4-FFF2-40B4-BE49-F238E27FC236}">
              <a16:creationId xmlns:a16="http://schemas.microsoft.com/office/drawing/2014/main" id="{6AEED281-B3BD-7F0B-11EF-9334BA106C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6:notes">
            <a:extLst>
              <a:ext uri="{FF2B5EF4-FFF2-40B4-BE49-F238E27FC236}">
                <a16:creationId xmlns:a16="http://schemas.microsoft.com/office/drawing/2014/main" id="{6EB4A24C-3025-A90D-F8A2-4F99AE61B57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41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7" name="Google Shape;117;p6:notes">
            <a:extLst>
              <a:ext uri="{FF2B5EF4-FFF2-40B4-BE49-F238E27FC236}">
                <a16:creationId xmlns:a16="http://schemas.microsoft.com/office/drawing/2014/main" id="{DA400E77-8049-BDA6-B8F2-FB153F75F2A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286892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>
          <a:extLst>
            <a:ext uri="{FF2B5EF4-FFF2-40B4-BE49-F238E27FC236}">
              <a16:creationId xmlns:a16="http://schemas.microsoft.com/office/drawing/2014/main" id="{87689DD7-8C49-4115-B702-A798362A30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6:notes">
            <a:extLst>
              <a:ext uri="{FF2B5EF4-FFF2-40B4-BE49-F238E27FC236}">
                <a16:creationId xmlns:a16="http://schemas.microsoft.com/office/drawing/2014/main" id="{B569D5FA-996B-4237-EFF1-F579BC0F6E7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41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7" name="Google Shape;117;p6:notes">
            <a:extLst>
              <a:ext uri="{FF2B5EF4-FFF2-40B4-BE49-F238E27FC236}">
                <a16:creationId xmlns:a16="http://schemas.microsoft.com/office/drawing/2014/main" id="{D0C13BE3-617A-0E7D-3248-D049439C8E1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767781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41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1" name="Google Shape;141;p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41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2" name="Google Shape;162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41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0" name="Google Shape;190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5"/>
          <p:cNvSpPr txBox="1">
            <a:spLocks noGrp="1"/>
          </p:cNvSpPr>
          <p:nvPr>
            <p:ph type="ctrTitle"/>
          </p:nvPr>
        </p:nvSpPr>
        <p:spPr>
          <a:xfrm>
            <a:off x="257712" y="1547778"/>
            <a:ext cx="7044600" cy="426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15"/>
          <p:cNvSpPr txBox="1">
            <a:spLocks noGrp="1"/>
          </p:cNvSpPr>
          <p:nvPr>
            <p:ph type="subTitle" idx="1"/>
          </p:nvPr>
        </p:nvSpPr>
        <p:spPr>
          <a:xfrm>
            <a:off x="257705" y="5891409"/>
            <a:ext cx="7044600" cy="16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15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5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6"/>
          <p:cNvSpPr txBox="1">
            <a:spLocks noGrp="1"/>
          </p:cNvSpPr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6"/>
          <p:cNvSpPr txBox="1">
            <a:spLocks noGrp="1"/>
          </p:cNvSpPr>
          <p:nvPr>
            <p:ph type="body" idx="1"/>
          </p:nvPr>
        </p:nvSpPr>
        <p:spPr>
          <a:xfrm>
            <a:off x="257705" y="2395696"/>
            <a:ext cx="7044600" cy="71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6" name="Google Shape;16;p16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7"/>
          <p:cNvSpPr txBox="1">
            <a:spLocks noGrp="1"/>
          </p:cNvSpPr>
          <p:nvPr>
            <p:ph type="title"/>
          </p:nvPr>
        </p:nvSpPr>
        <p:spPr>
          <a:xfrm>
            <a:off x="257705" y="4471058"/>
            <a:ext cx="7044600" cy="174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9" name="Google Shape;19;p17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8"/>
          <p:cNvSpPr txBox="1">
            <a:spLocks noGrp="1"/>
          </p:cNvSpPr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8"/>
          <p:cNvSpPr txBox="1">
            <a:spLocks noGrp="1"/>
          </p:cNvSpPr>
          <p:nvPr>
            <p:ph type="body" idx="1"/>
          </p:nvPr>
        </p:nvSpPr>
        <p:spPr>
          <a:xfrm>
            <a:off x="257705" y="2395696"/>
            <a:ext cx="3306900" cy="71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18"/>
          <p:cNvSpPr txBox="1">
            <a:spLocks noGrp="1"/>
          </p:cNvSpPr>
          <p:nvPr>
            <p:ph type="body" idx="2"/>
          </p:nvPr>
        </p:nvSpPr>
        <p:spPr>
          <a:xfrm>
            <a:off x="3995291" y="2395696"/>
            <a:ext cx="3306900" cy="71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18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9"/>
          <p:cNvSpPr txBox="1">
            <a:spLocks noGrp="1"/>
          </p:cNvSpPr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9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0"/>
          <p:cNvSpPr txBox="1">
            <a:spLocks noGrp="1"/>
          </p:cNvSpPr>
          <p:nvPr>
            <p:ph type="title"/>
          </p:nvPr>
        </p:nvSpPr>
        <p:spPr>
          <a:xfrm>
            <a:off x="257705" y="1154948"/>
            <a:ext cx="2321700" cy="157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20"/>
          <p:cNvSpPr txBox="1">
            <a:spLocks noGrp="1"/>
          </p:cNvSpPr>
          <p:nvPr>
            <p:ph type="body" idx="1"/>
          </p:nvPr>
        </p:nvSpPr>
        <p:spPr>
          <a:xfrm>
            <a:off x="257705" y="2888617"/>
            <a:ext cx="2321700" cy="660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20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21"/>
          <p:cNvSpPr txBox="1">
            <a:spLocks noGrp="1"/>
          </p:cNvSpPr>
          <p:nvPr>
            <p:ph type="title"/>
          </p:nvPr>
        </p:nvSpPr>
        <p:spPr>
          <a:xfrm>
            <a:off x="405325" y="935745"/>
            <a:ext cx="5264700" cy="85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21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23"/>
          <p:cNvSpPr txBox="1">
            <a:spLocks noGrp="1"/>
          </p:cNvSpPr>
          <p:nvPr>
            <p:ph type="body" idx="1"/>
          </p:nvPr>
        </p:nvSpPr>
        <p:spPr>
          <a:xfrm>
            <a:off x="257705" y="8794266"/>
            <a:ext cx="4959600" cy="125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37" name="Google Shape;37;p23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4"/>
          <p:cNvSpPr txBox="1">
            <a:spLocks noGrp="1"/>
          </p:cNvSpPr>
          <p:nvPr>
            <p:ph type="title" hasCustomPrompt="1"/>
          </p:nvPr>
        </p:nvSpPr>
        <p:spPr>
          <a:xfrm>
            <a:off x="257705" y="2299346"/>
            <a:ext cx="7044600" cy="408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0" name="Google Shape;40;p24"/>
          <p:cNvSpPr txBox="1">
            <a:spLocks noGrp="1"/>
          </p:cNvSpPr>
          <p:nvPr>
            <p:ph type="body" idx="1"/>
          </p:nvPr>
        </p:nvSpPr>
        <p:spPr>
          <a:xfrm>
            <a:off x="257705" y="6552657"/>
            <a:ext cx="7044600" cy="27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1" name="Google Shape;41;p24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4"/>
          <p:cNvSpPr txBox="1">
            <a:spLocks noGrp="1"/>
          </p:cNvSpPr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4"/>
          <p:cNvSpPr txBox="1">
            <a:spLocks noGrp="1"/>
          </p:cNvSpPr>
          <p:nvPr>
            <p:ph type="body" idx="1"/>
          </p:nvPr>
        </p:nvSpPr>
        <p:spPr>
          <a:xfrm>
            <a:off x="257705" y="2395696"/>
            <a:ext cx="7044600" cy="71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4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1E7C"/>
        </a:solidFill>
        <a:effectLst/>
      </p:bgPr>
    </p:bg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Google Shape;49;p1" descr="Imagen que contiene tabla, plato, taza, pequeño&#10;&#10;Descripción generada automáticamente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23653" y="2786744"/>
            <a:ext cx="715590" cy="1686040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Google Shape;50;p1"/>
          <p:cNvSpPr txBox="1"/>
          <p:nvPr/>
        </p:nvSpPr>
        <p:spPr>
          <a:xfrm>
            <a:off x="3051178" y="2786743"/>
            <a:ext cx="4351108" cy="1818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47500" lnSpcReduction="20000"/>
          </a:bodyPr>
          <a:lstStyle/>
          <a:p>
            <a:pPr lvl="0" algn="just">
              <a:buSzPct val="100000"/>
            </a:pPr>
            <a:r>
              <a:rPr lang="es-MX" sz="4800" b="1" i="0" u="none" strike="noStrike" cap="none" dirty="0">
                <a:solidFill>
                  <a:schemeClr val="lt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Formación en medición, reporte y verificación de emisiones y reducciones de gases de efecto invernadero para la certificación voluntaria.</a:t>
            </a:r>
            <a:endParaRPr lang="es-CL" sz="4800" b="1" i="0" u="none" strike="noStrike" cap="none" dirty="0">
              <a:solidFill>
                <a:schemeClr val="lt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pic>
        <p:nvPicPr>
          <p:cNvPr id="9" name="Imagen 8" descr="Texto&#10;&#10;Descripción generada automáticamente con confianza baja">
            <a:extLst>
              <a:ext uri="{FF2B5EF4-FFF2-40B4-BE49-F238E27FC236}">
                <a16:creationId xmlns:a16="http://schemas.microsoft.com/office/drawing/2014/main" id="{CD1368EF-A358-6430-87B8-7AAACD2850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3893" y="491318"/>
            <a:ext cx="2007433" cy="1036897"/>
          </a:xfrm>
          <a:prstGeom prst="rect">
            <a:avLst/>
          </a:prstGeom>
        </p:spPr>
      </p:pic>
      <p:pic>
        <p:nvPicPr>
          <p:cNvPr id="3" name="Imagen 2" descr="Aplicación&#10;&#10;Descripción generada automáticamente con confianza baja">
            <a:extLst>
              <a:ext uri="{FF2B5EF4-FFF2-40B4-BE49-F238E27FC236}">
                <a16:creationId xmlns:a16="http://schemas.microsoft.com/office/drawing/2014/main" id="{06FB81E1-0268-AD9D-74F3-F6C3297267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81448" y="335113"/>
            <a:ext cx="2408967" cy="1355044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2289C5B5-9432-D006-884C-62CC564A06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6086830"/>
            <a:ext cx="7559675" cy="367614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9"/>
          <p:cNvSpPr txBox="1">
            <a:spLocks noGrp="1"/>
          </p:cNvSpPr>
          <p:nvPr>
            <p:ph type="body" idx="1"/>
          </p:nvPr>
        </p:nvSpPr>
        <p:spPr>
          <a:xfrm>
            <a:off x="382843" y="2861221"/>
            <a:ext cx="7027897" cy="34682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14300" lvl="0" indent="0" algn="just">
              <a:buNone/>
            </a:pPr>
            <a:endParaRPr lang="es-MX" sz="1600" dirty="0">
              <a:latin typeface="Calibri"/>
              <a:ea typeface="Calibri"/>
              <a:cs typeface="Calibri"/>
              <a:sym typeface="Calibri"/>
            </a:endParaRPr>
          </a:p>
          <a:p>
            <a:pPr marL="114300" lvl="0" indent="0" algn="just">
              <a:buNone/>
            </a:pPr>
            <a:endParaRPr lang="es-MX" sz="1600" dirty="0">
              <a:latin typeface="Calibri"/>
              <a:ea typeface="Calibri"/>
              <a:cs typeface="Calibri"/>
              <a:sym typeface="Calibri"/>
            </a:endParaRPr>
          </a:p>
          <a:p>
            <a:pPr marL="114300" lvl="0" indent="0" algn="just">
              <a:buNone/>
            </a:pPr>
            <a:endParaRPr lang="es-ES" sz="16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" name="Google Shape;67;p9"/>
          <p:cNvSpPr txBox="1"/>
          <p:nvPr/>
        </p:nvSpPr>
        <p:spPr>
          <a:xfrm>
            <a:off x="1179675" y="587918"/>
            <a:ext cx="2120764" cy="8941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s-MX" sz="2800" b="0" i="0" u="none" strike="noStrike" cap="none" dirty="0">
                <a:solidFill>
                  <a:srgbClr val="221E7C"/>
                </a:solidFill>
                <a:latin typeface="Calibri"/>
                <a:ea typeface="Calibri"/>
                <a:cs typeface="Calibri"/>
                <a:sym typeface="Calibri"/>
              </a:rPr>
              <a:t>Acerca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s-MX" sz="2800" b="1" i="0" u="none" strike="noStrike" cap="none" dirty="0">
                <a:solidFill>
                  <a:srgbClr val="221E7C"/>
                </a:solidFill>
                <a:latin typeface="Calibri"/>
                <a:ea typeface="Calibri"/>
                <a:cs typeface="Calibri"/>
                <a:sym typeface="Calibri"/>
              </a:rPr>
              <a:t>del curso</a:t>
            </a:r>
            <a:endParaRPr sz="3600" b="1" i="0" u="none" strike="noStrike" cap="none" dirty="0">
              <a:solidFill>
                <a:srgbClr val="221E7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8" name="Google Shape;68;p9"/>
          <p:cNvCxnSpPr/>
          <p:nvPr/>
        </p:nvCxnSpPr>
        <p:spPr>
          <a:xfrm>
            <a:off x="1281880" y="1457499"/>
            <a:ext cx="1362635" cy="0"/>
          </a:xfrm>
          <a:prstGeom prst="straightConnector1">
            <a:avLst/>
          </a:prstGeom>
          <a:noFill/>
          <a:ln w="31750" cap="flat" cmpd="sng">
            <a:solidFill>
              <a:srgbClr val="221E7C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69" name="Google Shape;69;p9" descr="Imagen que contiene Forma&#10;&#10;Descripción generada automáticamente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3730" y="681688"/>
            <a:ext cx="749891" cy="800426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9"/>
          <p:cNvSpPr txBox="1"/>
          <p:nvPr/>
        </p:nvSpPr>
        <p:spPr>
          <a:xfrm>
            <a:off x="718676" y="5435363"/>
            <a:ext cx="5414683" cy="4979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s-MX" sz="2100" b="1" i="0" u="none" strike="noStrike" cap="none" dirty="0">
                <a:solidFill>
                  <a:srgbClr val="221E7C"/>
                </a:solidFill>
                <a:latin typeface="Calibri"/>
                <a:ea typeface="Calibri"/>
                <a:cs typeface="Calibri"/>
                <a:sym typeface="Calibri"/>
              </a:rPr>
              <a:t>Objetivos del curso</a:t>
            </a:r>
            <a:endParaRPr dirty="0"/>
          </a:p>
        </p:txBody>
      </p:sp>
      <p:sp>
        <p:nvSpPr>
          <p:cNvPr id="72" name="Google Shape;72;p9"/>
          <p:cNvSpPr txBox="1"/>
          <p:nvPr/>
        </p:nvSpPr>
        <p:spPr>
          <a:xfrm>
            <a:off x="-80682" y="6250109"/>
            <a:ext cx="7491422" cy="39491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00050" indent="-285750" algn="just">
              <a:lnSpc>
                <a:spcPct val="115000"/>
              </a:lnSpc>
              <a:buSzPts val="1800"/>
              <a:buFont typeface="Arial" panose="020B0604020202020204" pitchFamily="34" charset="0"/>
              <a:buChar char="•"/>
            </a:pPr>
            <a:r>
              <a:rPr lang="es-MX" sz="1500" dirty="0">
                <a:latin typeface="Calibri" panose="020F0502020204030204" pitchFamily="34" charset="0"/>
                <a:ea typeface="Calibri" panose="020F0502020204030204" pitchFamily="34" charset="0"/>
              </a:rPr>
              <a:t>Formar capital humano especializado en el perfil de Medición, Reporte y Verificación (MRV) de emisiones y reducciones de GEI para la certificación voluntaria, según estándares internacionales, mediante la entrega de becas para la capacitación, y con ello, desarrollar la oferta laboral especializada en esta temática en Chile, que facilite la implementación de le Ley LMCC.</a:t>
            </a:r>
          </a:p>
          <a:p>
            <a:pPr marL="400050" indent="-285750" algn="just">
              <a:lnSpc>
                <a:spcPct val="115000"/>
              </a:lnSpc>
              <a:buSzPts val="1800"/>
              <a:buFont typeface="Arial" panose="020B0604020202020204" pitchFamily="34" charset="0"/>
              <a:buChar char="•"/>
            </a:pPr>
            <a:endParaRPr lang="es-MX" sz="15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00050" indent="-285750" algn="just">
              <a:lnSpc>
                <a:spcPct val="115000"/>
              </a:lnSpc>
              <a:buSzPts val="1800"/>
              <a:buFont typeface="Arial" panose="020B0604020202020204" pitchFamily="34" charset="0"/>
              <a:buChar char="•"/>
            </a:pPr>
            <a:r>
              <a:rPr lang="es-MX" sz="1500" dirty="0">
                <a:latin typeface="Calibri" panose="020F0502020204030204" pitchFamily="34" charset="0"/>
                <a:ea typeface="Calibri" panose="020F0502020204030204" pitchFamily="34" charset="0"/>
              </a:rPr>
              <a:t>Formar especialistas con las competencias técnicas y habilidades para la medición, reporte y verificación de emisiones y reducciones de GEI, en el marco del Sistema de Certificación Voluntaria establecido en el Artículo 30 de la Ley Marco de Cambio Climático.</a:t>
            </a:r>
          </a:p>
          <a:p>
            <a:pPr marL="400050" indent="-285750" algn="just">
              <a:lnSpc>
                <a:spcPct val="115000"/>
              </a:lnSpc>
              <a:buSzPts val="1800"/>
              <a:buFont typeface="Arial" panose="020B0604020202020204" pitchFamily="34" charset="0"/>
              <a:buChar char="•"/>
            </a:pPr>
            <a:endParaRPr lang="es-MX" sz="15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00050" indent="-285750" algn="just">
              <a:lnSpc>
                <a:spcPct val="115000"/>
              </a:lnSpc>
              <a:buSzPts val="1800"/>
              <a:buFont typeface="Arial" panose="020B0604020202020204" pitchFamily="34" charset="0"/>
              <a:buChar char="•"/>
            </a:pPr>
            <a:r>
              <a:rPr lang="es-MX" sz="1500" dirty="0">
                <a:latin typeface="Calibri" panose="020F0502020204030204" pitchFamily="34" charset="0"/>
                <a:ea typeface="Calibri" panose="020F0502020204030204" pitchFamily="34" charset="0"/>
              </a:rPr>
              <a:t>Promover la certificación voluntaria como herramienta para estandarizar y comunicar prácticas responsables, fortaleciendo la acción climática en las organizaciones de Chile</a:t>
            </a:r>
          </a:p>
          <a:p>
            <a:pPr>
              <a:buNone/>
            </a:pPr>
            <a:endParaRPr lang="es-MX" sz="15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73" name="Google Shape;73;p9" descr="Patrón de fondo&#10;&#10;Descripción generada automáticamente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259911" y="5464157"/>
            <a:ext cx="245864" cy="374400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9"/>
          <p:cNvSpPr/>
          <p:nvPr/>
        </p:nvSpPr>
        <p:spPr>
          <a:xfrm>
            <a:off x="-80682" y="10441159"/>
            <a:ext cx="7640358" cy="305347"/>
          </a:xfrm>
          <a:prstGeom prst="rect">
            <a:avLst/>
          </a:prstGeom>
          <a:solidFill>
            <a:srgbClr val="221E7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96CD3313-49C7-595E-CDAC-5366A5F3B1F3}"/>
              </a:ext>
            </a:extLst>
          </p:cNvPr>
          <p:cNvGrpSpPr/>
          <p:nvPr/>
        </p:nvGrpSpPr>
        <p:grpSpPr>
          <a:xfrm>
            <a:off x="4224683" y="136474"/>
            <a:ext cx="3186057" cy="945517"/>
            <a:chOff x="3514994" y="541456"/>
            <a:chExt cx="3585792" cy="1095785"/>
          </a:xfrm>
        </p:grpSpPr>
        <p:pic>
          <p:nvPicPr>
            <p:cNvPr id="6" name="Imagen 5" descr="Texto, Logotipo&#10;&#10;Descripción generada automáticamente con confianza media">
              <a:extLst>
                <a:ext uri="{FF2B5EF4-FFF2-40B4-BE49-F238E27FC236}">
                  <a16:creationId xmlns:a16="http://schemas.microsoft.com/office/drawing/2014/main" id="{BFEBFF68-964D-4467-2352-7D5E162ABBA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463056" y="695054"/>
              <a:ext cx="1637730" cy="845935"/>
            </a:xfrm>
            <a:prstGeom prst="rect">
              <a:avLst/>
            </a:prstGeom>
          </p:spPr>
        </p:pic>
        <p:pic>
          <p:nvPicPr>
            <p:cNvPr id="7" name="Imagen 6" descr="Logotipo&#10;&#10;Descripción generada automáticamente">
              <a:extLst>
                <a:ext uri="{FF2B5EF4-FFF2-40B4-BE49-F238E27FC236}">
                  <a16:creationId xmlns:a16="http://schemas.microsoft.com/office/drawing/2014/main" id="{06B4223D-6800-58E4-7EF8-C6DCB9D7A59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514994" y="541456"/>
              <a:ext cx="1948062" cy="1095785"/>
            </a:xfrm>
            <a:prstGeom prst="rect">
              <a:avLst/>
            </a:prstGeom>
          </p:spPr>
        </p:pic>
      </p:grpSp>
      <p:sp>
        <p:nvSpPr>
          <p:cNvPr id="3" name="CuadroTexto 2">
            <a:extLst>
              <a:ext uri="{FF2B5EF4-FFF2-40B4-BE49-F238E27FC236}">
                <a16:creationId xmlns:a16="http://schemas.microsoft.com/office/drawing/2014/main" id="{B8055B4B-88E7-4017-CED8-DCB93E8AFD61}"/>
              </a:ext>
            </a:extLst>
          </p:cNvPr>
          <p:cNvSpPr txBox="1"/>
          <p:nvPr/>
        </p:nvSpPr>
        <p:spPr>
          <a:xfrm>
            <a:off x="238468" y="1901789"/>
            <a:ext cx="7261805" cy="2885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s-MX" sz="1500" dirty="0">
                <a:latin typeface="Calibri" panose="020F0502020204030204" pitchFamily="34" charset="0"/>
                <a:ea typeface="Calibri" panose="020F0502020204030204" pitchFamily="34" charset="0"/>
              </a:rPr>
              <a:t>Este proyecto consiste en la realización de un curso de formación de 120 horas cronológicas para 341 becarios. Esta formación abarcará ámbitos como la certificación de Gases de Efecto Invernadero y Uso del Agua a nivel corporativo, eventos, productos, comunas y proyectos de mitigación. El objetivo es lograrlo mediante la entrega de becas para capacitación, fomentando el aumento en la cantidad y calidad de la oferta laboral especializada en esta área en Chile y apoyando la implementación de la Ley LMCC.</a:t>
            </a:r>
            <a:endParaRPr lang="es-CL" sz="15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s-ES" sz="1500" dirty="0">
                <a:latin typeface="Calibri" panose="020F0502020204030204" pitchFamily="34" charset="0"/>
                <a:ea typeface="Calibri" panose="020F0502020204030204" pitchFamily="34" charset="0"/>
              </a:rPr>
              <a:t>Las clases serán desarrolladas en modalidad e-learning (sincrónico, con clases en vivo), con metodología de enseñanza activa orientada al desarrollo de aprendizajes prácticos.  El curso es INTENSIVO, con una alta carga de trabajo y dedicación por parte de los/as alumnos/as.</a:t>
            </a:r>
            <a:endParaRPr lang="es-CL" sz="15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4"/>
          <p:cNvSpPr txBox="1"/>
          <p:nvPr/>
        </p:nvSpPr>
        <p:spPr>
          <a:xfrm>
            <a:off x="469308" y="2194811"/>
            <a:ext cx="6621059" cy="2972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114300" indent="0" algn="just">
              <a:lnSpc>
                <a:spcPct val="115000"/>
              </a:lnSpc>
              <a:buClr>
                <a:schemeClr val="dk2"/>
              </a:buClr>
              <a:buSzPts val="1800"/>
              <a:buNone/>
              <a:defRPr sz="1600">
                <a:solidFill>
                  <a:schemeClr val="dk2"/>
                </a:solidFill>
                <a:latin typeface="Calibri"/>
                <a:ea typeface="Calibri"/>
                <a:cs typeface="Calibri"/>
              </a:defRPr>
            </a:lvl1pPr>
            <a:lvl2pPr marL="914400" indent="-317500">
              <a:lnSpc>
                <a:spcPct val="115000"/>
              </a:lnSpc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indent="-317500">
              <a:lnSpc>
                <a:spcPct val="115000"/>
              </a:lnSpc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indent="-317500">
              <a:lnSpc>
                <a:spcPct val="115000"/>
              </a:lnSpc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indent="-317500">
              <a:lnSpc>
                <a:spcPct val="115000"/>
              </a:lnSpc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indent="-317500">
              <a:lnSpc>
                <a:spcPct val="115000"/>
              </a:lnSpc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indent="-317500">
              <a:lnSpc>
                <a:spcPct val="115000"/>
              </a:lnSpc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indent="-317500">
              <a:lnSpc>
                <a:spcPct val="115000"/>
              </a:lnSpc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indent="-317500">
              <a:lnSpc>
                <a:spcPct val="115000"/>
              </a:lnSpc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r>
              <a:rPr lang="es-CL" dirty="0"/>
              <a:t> </a:t>
            </a:r>
          </a:p>
        </p:txBody>
      </p:sp>
      <p:sp>
        <p:nvSpPr>
          <p:cNvPr id="85" name="Google Shape;85;p4"/>
          <p:cNvSpPr txBox="1"/>
          <p:nvPr/>
        </p:nvSpPr>
        <p:spPr>
          <a:xfrm>
            <a:off x="908168" y="5592795"/>
            <a:ext cx="5414683" cy="4979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s-MX" sz="2100" b="1" i="0" u="none" strike="noStrike" cap="none" dirty="0">
                <a:solidFill>
                  <a:srgbClr val="221E7C"/>
                </a:solidFill>
                <a:latin typeface="Calibri"/>
                <a:ea typeface="Calibri"/>
                <a:cs typeface="Calibri"/>
                <a:sym typeface="Calibri"/>
              </a:rPr>
              <a:t>Horarios y duración</a:t>
            </a:r>
            <a:endParaRPr dirty="0"/>
          </a:p>
        </p:txBody>
      </p:sp>
      <p:pic>
        <p:nvPicPr>
          <p:cNvPr id="86" name="Google Shape;86;p4" descr="Patrón de fondo&#10;&#10;Descripción generada automáticamente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564907" y="5613696"/>
            <a:ext cx="244819" cy="372809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4"/>
          <p:cNvSpPr/>
          <p:nvPr/>
        </p:nvSpPr>
        <p:spPr>
          <a:xfrm>
            <a:off x="-80682" y="10441159"/>
            <a:ext cx="7640358" cy="305347"/>
          </a:xfrm>
          <a:prstGeom prst="rect">
            <a:avLst/>
          </a:prstGeom>
          <a:solidFill>
            <a:srgbClr val="221E7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4"/>
          <p:cNvSpPr txBox="1"/>
          <p:nvPr/>
        </p:nvSpPr>
        <p:spPr>
          <a:xfrm>
            <a:off x="1291212" y="1249911"/>
            <a:ext cx="3132617" cy="792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s-MX" sz="3600" b="1" i="0" u="none" strike="noStrike" cap="none">
                <a:solidFill>
                  <a:srgbClr val="221E7C"/>
                </a:solidFill>
                <a:latin typeface="Calibri"/>
                <a:ea typeface="Calibri"/>
                <a:cs typeface="Calibri"/>
                <a:sym typeface="Calibri"/>
              </a:rPr>
              <a:t>Metodología</a:t>
            </a:r>
            <a:endParaRPr sz="4400" b="1" i="0" u="none" strike="noStrike" cap="none">
              <a:solidFill>
                <a:srgbClr val="221E7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90" name="Google Shape;90;p4"/>
          <p:cNvCxnSpPr/>
          <p:nvPr/>
        </p:nvCxnSpPr>
        <p:spPr>
          <a:xfrm>
            <a:off x="1403350" y="1961530"/>
            <a:ext cx="2384379" cy="0"/>
          </a:xfrm>
          <a:prstGeom prst="straightConnector1">
            <a:avLst/>
          </a:prstGeom>
          <a:noFill/>
          <a:ln w="31750" cap="flat" cmpd="sng">
            <a:solidFill>
              <a:srgbClr val="221E7C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1" name="Google Shape;91;p4" descr="Patrón de fondo&#10;&#10;Descripción generada automáticamente con confianza media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9324" y="1194654"/>
            <a:ext cx="556614" cy="84761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" name="Grupo 4">
            <a:extLst>
              <a:ext uri="{FF2B5EF4-FFF2-40B4-BE49-F238E27FC236}">
                <a16:creationId xmlns:a16="http://schemas.microsoft.com/office/drawing/2014/main" id="{306AEA4D-6CC2-88ED-09C7-B8181A55DE07}"/>
              </a:ext>
            </a:extLst>
          </p:cNvPr>
          <p:cNvGrpSpPr/>
          <p:nvPr/>
        </p:nvGrpSpPr>
        <p:grpSpPr>
          <a:xfrm>
            <a:off x="4224683" y="136474"/>
            <a:ext cx="3186057" cy="945517"/>
            <a:chOff x="3514994" y="541456"/>
            <a:chExt cx="3585792" cy="1095785"/>
          </a:xfrm>
        </p:grpSpPr>
        <p:pic>
          <p:nvPicPr>
            <p:cNvPr id="6" name="Imagen 5" descr="Texto, Logotipo&#10;&#10;Descripción generada automáticamente con confianza media">
              <a:extLst>
                <a:ext uri="{FF2B5EF4-FFF2-40B4-BE49-F238E27FC236}">
                  <a16:creationId xmlns:a16="http://schemas.microsoft.com/office/drawing/2014/main" id="{79549FF0-A64F-A7B5-FB7A-36583700D76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463056" y="695054"/>
              <a:ext cx="1637730" cy="845935"/>
            </a:xfrm>
            <a:prstGeom prst="rect">
              <a:avLst/>
            </a:prstGeom>
          </p:spPr>
        </p:pic>
        <p:pic>
          <p:nvPicPr>
            <p:cNvPr id="7" name="Imagen 6" descr="Logotipo&#10;&#10;Descripción generada automáticamente">
              <a:extLst>
                <a:ext uri="{FF2B5EF4-FFF2-40B4-BE49-F238E27FC236}">
                  <a16:creationId xmlns:a16="http://schemas.microsoft.com/office/drawing/2014/main" id="{231CBB05-EBD6-0142-7E4C-51A7DC7D7F0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514994" y="541456"/>
              <a:ext cx="1948062" cy="1095785"/>
            </a:xfrm>
            <a:prstGeom prst="rect">
              <a:avLst/>
            </a:prstGeom>
          </p:spPr>
        </p:pic>
      </p:grpSp>
      <p:sp>
        <p:nvSpPr>
          <p:cNvPr id="2" name="Google Shape;65;p9">
            <a:extLst>
              <a:ext uri="{FF2B5EF4-FFF2-40B4-BE49-F238E27FC236}">
                <a16:creationId xmlns:a16="http://schemas.microsoft.com/office/drawing/2014/main" id="{EF769EF0-1BF0-FA06-58B9-CD63DDA4FCA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529324" y="6404762"/>
            <a:ext cx="6621059" cy="34682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14300" lvl="0" indent="0" algn="just">
              <a:buNone/>
            </a:pPr>
            <a:endParaRPr lang="es-ES" sz="1600" dirty="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>
          <a:extLst>
            <a:ext uri="{FF2B5EF4-FFF2-40B4-BE49-F238E27FC236}">
              <a16:creationId xmlns:a16="http://schemas.microsoft.com/office/drawing/2014/main" id="{2321B3AB-0DDF-B8F3-C2F5-2534FF9C71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6">
            <a:extLst>
              <a:ext uri="{FF2B5EF4-FFF2-40B4-BE49-F238E27FC236}">
                <a16:creationId xmlns:a16="http://schemas.microsoft.com/office/drawing/2014/main" id="{D4FDFCE4-C135-3424-1B73-019CA26C0D6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904974" y="393880"/>
            <a:ext cx="3749725" cy="8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MX" sz="2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¿Qué vas a aprender?</a:t>
            </a:r>
            <a:endParaRPr sz="20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MX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Dale un vistazo al contenido:</a:t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6">
            <a:extLst>
              <a:ext uri="{FF2B5EF4-FFF2-40B4-BE49-F238E27FC236}">
                <a16:creationId xmlns:a16="http://schemas.microsoft.com/office/drawing/2014/main" id="{075906CE-800B-D193-2985-F0A02212C830}"/>
              </a:ext>
            </a:extLst>
          </p:cNvPr>
          <p:cNvSpPr txBox="1"/>
          <p:nvPr/>
        </p:nvSpPr>
        <p:spPr>
          <a:xfrm>
            <a:off x="1307953" y="1249911"/>
            <a:ext cx="3132617" cy="792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0000" lnSpcReduction="20000"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rPr lang="es-MX" sz="3200" b="0" i="0" u="none" strike="noStrike" cap="none" dirty="0">
                <a:solidFill>
                  <a:srgbClr val="221E7C"/>
                </a:solidFill>
                <a:latin typeface="Calibri"/>
                <a:ea typeface="Calibri"/>
                <a:cs typeface="Calibri"/>
                <a:sym typeface="Calibri"/>
              </a:rPr>
              <a:t>Contenidos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rPr lang="es-MX" sz="4400" b="1" i="0" u="none" strike="noStrike" cap="none" dirty="0">
                <a:solidFill>
                  <a:srgbClr val="221E7C"/>
                </a:solidFill>
                <a:latin typeface="Calibri"/>
                <a:ea typeface="Calibri"/>
                <a:cs typeface="Calibri"/>
                <a:sym typeface="Calibri"/>
              </a:rPr>
              <a:t>curso</a:t>
            </a:r>
            <a:endParaRPr sz="4400" b="1" i="0" u="none" strike="noStrike" cap="none" dirty="0">
              <a:solidFill>
                <a:srgbClr val="221E7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26" name="Google Shape;126;p6">
            <a:extLst>
              <a:ext uri="{FF2B5EF4-FFF2-40B4-BE49-F238E27FC236}">
                <a16:creationId xmlns:a16="http://schemas.microsoft.com/office/drawing/2014/main" id="{01EB46B2-8431-9DCA-9091-5582B402FD46}"/>
              </a:ext>
            </a:extLst>
          </p:cNvPr>
          <p:cNvCxnSpPr/>
          <p:nvPr/>
        </p:nvCxnSpPr>
        <p:spPr>
          <a:xfrm>
            <a:off x="1378511" y="2032587"/>
            <a:ext cx="1560641" cy="0"/>
          </a:xfrm>
          <a:prstGeom prst="straightConnector1">
            <a:avLst/>
          </a:prstGeom>
          <a:noFill/>
          <a:ln w="31750" cap="flat" cmpd="sng">
            <a:solidFill>
              <a:srgbClr val="221E7C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27" name="Google Shape;127;p6" descr="Círculo&#10;&#10;Descripción generada automáticamente">
            <a:extLst>
              <a:ext uri="{FF2B5EF4-FFF2-40B4-BE49-F238E27FC236}">
                <a16:creationId xmlns:a16="http://schemas.microsoft.com/office/drawing/2014/main" id="{64055FF7-9553-DF2F-DAC8-E3C0E6DF0A11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45128" y="1288780"/>
            <a:ext cx="678155" cy="723856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6">
            <a:extLst>
              <a:ext uri="{FF2B5EF4-FFF2-40B4-BE49-F238E27FC236}">
                <a16:creationId xmlns:a16="http://schemas.microsoft.com/office/drawing/2014/main" id="{F19EB2BD-2C8C-5941-DC6A-237231B310BF}"/>
              </a:ext>
            </a:extLst>
          </p:cNvPr>
          <p:cNvSpPr/>
          <p:nvPr/>
        </p:nvSpPr>
        <p:spPr>
          <a:xfrm>
            <a:off x="-80682" y="10441159"/>
            <a:ext cx="7640358" cy="305347"/>
          </a:xfrm>
          <a:prstGeom prst="rect">
            <a:avLst/>
          </a:prstGeom>
          <a:solidFill>
            <a:srgbClr val="221E7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B0F0D247-D1E6-3379-B817-4BF263FBD4CC}"/>
              </a:ext>
            </a:extLst>
          </p:cNvPr>
          <p:cNvGrpSpPr/>
          <p:nvPr/>
        </p:nvGrpSpPr>
        <p:grpSpPr>
          <a:xfrm>
            <a:off x="4224683" y="136474"/>
            <a:ext cx="3186057" cy="945517"/>
            <a:chOff x="3514994" y="541456"/>
            <a:chExt cx="3585792" cy="1095785"/>
          </a:xfrm>
        </p:grpSpPr>
        <p:pic>
          <p:nvPicPr>
            <p:cNvPr id="3" name="Imagen 2" descr="Texto, Logotipo&#10;&#10;Descripción generada automáticamente con confianza media">
              <a:extLst>
                <a:ext uri="{FF2B5EF4-FFF2-40B4-BE49-F238E27FC236}">
                  <a16:creationId xmlns:a16="http://schemas.microsoft.com/office/drawing/2014/main" id="{FC4E788C-C321-A4B6-4BAA-7B3A8D36A4D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463056" y="695054"/>
              <a:ext cx="1637730" cy="845935"/>
            </a:xfrm>
            <a:prstGeom prst="rect">
              <a:avLst/>
            </a:prstGeom>
          </p:spPr>
        </p:pic>
        <p:pic>
          <p:nvPicPr>
            <p:cNvPr id="4" name="Imagen 3" descr="Logotipo&#10;&#10;Descripción generada automáticamente">
              <a:extLst>
                <a:ext uri="{FF2B5EF4-FFF2-40B4-BE49-F238E27FC236}">
                  <a16:creationId xmlns:a16="http://schemas.microsoft.com/office/drawing/2014/main" id="{A475E7D5-3634-40B1-7F03-5AE495868F7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14994" y="541456"/>
              <a:ext cx="1948062" cy="1095785"/>
            </a:xfrm>
            <a:prstGeom prst="rect">
              <a:avLst/>
            </a:prstGeom>
          </p:spPr>
        </p:pic>
      </p:grpSp>
      <p:sp>
        <p:nvSpPr>
          <p:cNvPr id="9" name="CuadroTexto 8">
            <a:extLst>
              <a:ext uri="{FF2B5EF4-FFF2-40B4-BE49-F238E27FC236}">
                <a16:creationId xmlns:a16="http://schemas.microsoft.com/office/drawing/2014/main" id="{6F5D5F3B-35F8-55EC-7AE8-FEEB4F6AFCD0}"/>
              </a:ext>
            </a:extLst>
          </p:cNvPr>
          <p:cNvSpPr txBox="1"/>
          <p:nvPr/>
        </p:nvSpPr>
        <p:spPr>
          <a:xfrm>
            <a:off x="347030" y="2316502"/>
            <a:ext cx="6865611" cy="85752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</a:pPr>
            <a:r>
              <a:rPr lang="es-ES" sz="13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1. Cambio climático e institucionalidad nacional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Institucionalidad y acuerdos nacionales e internacionales en materia de cambio climático 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Inventario nacional de emisiones de GEI 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Acuerdo de París, NDC y presupuestos sectoriales 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Instrumentos de gestión del cambio climático (ECLP, </a:t>
            </a:r>
            <a:r>
              <a:rPr lang="es-ES" sz="13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PSM’s</a:t>
            </a: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entre otros) y su conexión con la medición de la huella de carbono</a:t>
            </a: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Sistema de certificación voluntaria y aplicación en instrumentos de gestión del cambio climático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678180" algn="just">
              <a:lnSpc>
                <a:spcPct val="115000"/>
              </a:lnSpc>
              <a:buNone/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0" algn="just">
              <a:lnSpc>
                <a:spcPct val="115000"/>
              </a:lnSpc>
            </a:pPr>
            <a:r>
              <a:rPr lang="es-ES" sz="13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2. Programa nacional de gestión del carbono </a:t>
            </a:r>
            <a:r>
              <a:rPr lang="es-ES" sz="13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HuellaChile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Antecedentes generales del programa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Marco regulatorio del Sistema de Certificación Voluntaria </a:t>
            </a:r>
            <a:r>
              <a:rPr lang="es-ES" sz="13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HuellaChile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Reglas de funcionamiento y base normativa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Herramientas de cálculo </a:t>
            </a:r>
            <a:r>
              <a:rPr lang="es-ES" sz="13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HuellaChile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Contenido de los formatos de informe para cada ámbito y sello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Requerimientos para los verificadores en el marco de la certificación voluntaria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Informes de verificación aceptados por el programa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678180" algn="just">
              <a:lnSpc>
                <a:spcPct val="115000"/>
              </a:lnSpc>
              <a:buNone/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0" algn="just">
              <a:lnSpc>
                <a:spcPct val="115000"/>
              </a:lnSpc>
            </a:pPr>
            <a:r>
              <a:rPr lang="es-ES" sz="13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3. Cuantificación y reporte de emisiones de GEI a nivel organizacional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Base normativa (ISO 14064-1 vigente)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Emisiones directas, indirectas por energía importada y otras indirectas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Medición de alcance 3 y gestión de la cadena de valor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Ejercicios prácticos en distintos sectores y tamaños de organizaciones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Courier New" panose="02070309020205020404" pitchFamily="49" charset="0"/>
              <a:buChar char="o"/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Elaboración de informes de declaraciones de GEI a nivel de organizaciones, según el formato del Programa </a:t>
            </a:r>
            <a:r>
              <a:rPr lang="es-ES" sz="13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HuellaChile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0" algn="just">
              <a:lnSpc>
                <a:spcPct val="115000"/>
              </a:lnSpc>
            </a:pPr>
            <a:r>
              <a:rPr lang="es-ES" sz="13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4. Cuantificación y reporte de emisiones de GEI a nivel de eventos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Base normativa (ISO 14067 vigente)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Emisiones en el ciclo de vida de un evento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Ejercicios prácticos para distintos tamaños de eventos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Courier New" panose="02070309020205020404" pitchFamily="49" charset="0"/>
              <a:buChar char="o"/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Elaboración de informes de declaraciones de GEI a nivel de eventos, según el formato del Programa </a:t>
            </a:r>
            <a:r>
              <a:rPr lang="es-ES" sz="13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HuellaChile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0" algn="just">
              <a:lnSpc>
                <a:spcPct val="115000"/>
              </a:lnSpc>
            </a:pPr>
            <a:r>
              <a:rPr lang="es-E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es-CL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0" algn="just">
              <a:lnSpc>
                <a:spcPct val="115000"/>
              </a:lnSpc>
            </a:pPr>
            <a:endParaRPr lang="es-CL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58494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>
          <a:extLst>
            <a:ext uri="{FF2B5EF4-FFF2-40B4-BE49-F238E27FC236}">
              <a16:creationId xmlns:a16="http://schemas.microsoft.com/office/drawing/2014/main" id="{230C0BA4-C18E-6B7F-2F06-D1EB3D0E13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6">
            <a:extLst>
              <a:ext uri="{FF2B5EF4-FFF2-40B4-BE49-F238E27FC236}">
                <a16:creationId xmlns:a16="http://schemas.microsoft.com/office/drawing/2014/main" id="{AC708875-89ED-1083-1F5F-8CC2E5132A4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904974" y="393880"/>
            <a:ext cx="3749725" cy="8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MX" sz="2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¿Qué vas a aprender?</a:t>
            </a:r>
            <a:endParaRPr sz="20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MX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Dale un vistazo al contenido:</a:t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6">
            <a:extLst>
              <a:ext uri="{FF2B5EF4-FFF2-40B4-BE49-F238E27FC236}">
                <a16:creationId xmlns:a16="http://schemas.microsoft.com/office/drawing/2014/main" id="{90C2BC8F-0BA3-5FFF-4334-A9839D7DCD81}"/>
              </a:ext>
            </a:extLst>
          </p:cNvPr>
          <p:cNvSpPr txBox="1"/>
          <p:nvPr/>
        </p:nvSpPr>
        <p:spPr>
          <a:xfrm>
            <a:off x="1307953" y="1249911"/>
            <a:ext cx="3132617" cy="792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0000" lnSpcReduction="20000"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rPr lang="es-MX" sz="3200" b="0" i="0" u="none" strike="noStrike" cap="none" dirty="0">
                <a:solidFill>
                  <a:srgbClr val="221E7C"/>
                </a:solidFill>
                <a:latin typeface="Calibri"/>
                <a:ea typeface="Calibri"/>
                <a:cs typeface="Calibri"/>
                <a:sym typeface="Calibri"/>
              </a:rPr>
              <a:t>Contenidos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rPr lang="es-MX" sz="4400" b="1" i="0" u="none" strike="noStrike" cap="none" dirty="0">
                <a:solidFill>
                  <a:srgbClr val="221E7C"/>
                </a:solidFill>
                <a:latin typeface="Calibri"/>
                <a:ea typeface="Calibri"/>
                <a:cs typeface="Calibri"/>
                <a:sym typeface="Calibri"/>
              </a:rPr>
              <a:t>curso</a:t>
            </a:r>
            <a:endParaRPr sz="4400" b="1" i="0" u="none" strike="noStrike" cap="none" dirty="0">
              <a:solidFill>
                <a:srgbClr val="221E7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26" name="Google Shape;126;p6">
            <a:extLst>
              <a:ext uri="{FF2B5EF4-FFF2-40B4-BE49-F238E27FC236}">
                <a16:creationId xmlns:a16="http://schemas.microsoft.com/office/drawing/2014/main" id="{13931B07-A3FE-F393-ACAA-5F80BCEF27D1}"/>
              </a:ext>
            </a:extLst>
          </p:cNvPr>
          <p:cNvCxnSpPr/>
          <p:nvPr/>
        </p:nvCxnSpPr>
        <p:spPr>
          <a:xfrm>
            <a:off x="1378511" y="2032587"/>
            <a:ext cx="1560641" cy="0"/>
          </a:xfrm>
          <a:prstGeom prst="straightConnector1">
            <a:avLst/>
          </a:prstGeom>
          <a:noFill/>
          <a:ln w="31750" cap="flat" cmpd="sng">
            <a:solidFill>
              <a:srgbClr val="221E7C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27" name="Google Shape;127;p6" descr="Círculo&#10;&#10;Descripción generada automáticamente">
            <a:extLst>
              <a:ext uri="{FF2B5EF4-FFF2-40B4-BE49-F238E27FC236}">
                <a16:creationId xmlns:a16="http://schemas.microsoft.com/office/drawing/2014/main" id="{A22CC403-4891-1754-6D14-6784E9FF0A80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45128" y="1288780"/>
            <a:ext cx="678155" cy="723856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6">
            <a:extLst>
              <a:ext uri="{FF2B5EF4-FFF2-40B4-BE49-F238E27FC236}">
                <a16:creationId xmlns:a16="http://schemas.microsoft.com/office/drawing/2014/main" id="{DC0E8AF3-34E9-E484-A3A4-11C49E71A4A0}"/>
              </a:ext>
            </a:extLst>
          </p:cNvPr>
          <p:cNvSpPr/>
          <p:nvPr/>
        </p:nvSpPr>
        <p:spPr>
          <a:xfrm>
            <a:off x="-80682" y="10441159"/>
            <a:ext cx="7640358" cy="305347"/>
          </a:xfrm>
          <a:prstGeom prst="rect">
            <a:avLst/>
          </a:prstGeom>
          <a:solidFill>
            <a:srgbClr val="221E7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AFA67581-1EA0-3F65-D413-1E4F77B8F062}"/>
              </a:ext>
            </a:extLst>
          </p:cNvPr>
          <p:cNvGrpSpPr/>
          <p:nvPr/>
        </p:nvGrpSpPr>
        <p:grpSpPr>
          <a:xfrm>
            <a:off x="4224683" y="136474"/>
            <a:ext cx="3186057" cy="945517"/>
            <a:chOff x="3514994" y="541456"/>
            <a:chExt cx="3585792" cy="1095785"/>
          </a:xfrm>
        </p:grpSpPr>
        <p:pic>
          <p:nvPicPr>
            <p:cNvPr id="3" name="Imagen 2" descr="Texto, Logotipo&#10;&#10;Descripción generada automáticamente con confianza media">
              <a:extLst>
                <a:ext uri="{FF2B5EF4-FFF2-40B4-BE49-F238E27FC236}">
                  <a16:creationId xmlns:a16="http://schemas.microsoft.com/office/drawing/2014/main" id="{C93205E1-6334-51DE-A785-8A3C1F66073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463056" y="695054"/>
              <a:ext cx="1637730" cy="845935"/>
            </a:xfrm>
            <a:prstGeom prst="rect">
              <a:avLst/>
            </a:prstGeom>
          </p:spPr>
        </p:pic>
        <p:pic>
          <p:nvPicPr>
            <p:cNvPr id="4" name="Imagen 3" descr="Logotipo&#10;&#10;Descripción generada automáticamente">
              <a:extLst>
                <a:ext uri="{FF2B5EF4-FFF2-40B4-BE49-F238E27FC236}">
                  <a16:creationId xmlns:a16="http://schemas.microsoft.com/office/drawing/2014/main" id="{7469E7D3-3AC5-507C-ACB0-74B555A7517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14994" y="541456"/>
              <a:ext cx="1948062" cy="1095785"/>
            </a:xfrm>
            <a:prstGeom prst="rect">
              <a:avLst/>
            </a:prstGeom>
          </p:spPr>
        </p:pic>
      </p:grpSp>
      <p:sp>
        <p:nvSpPr>
          <p:cNvPr id="9" name="CuadroTexto 8">
            <a:extLst>
              <a:ext uri="{FF2B5EF4-FFF2-40B4-BE49-F238E27FC236}">
                <a16:creationId xmlns:a16="http://schemas.microsoft.com/office/drawing/2014/main" id="{96AB4F69-9EFC-6290-F0C8-7173B610FF3E}"/>
              </a:ext>
            </a:extLst>
          </p:cNvPr>
          <p:cNvSpPr txBox="1"/>
          <p:nvPr/>
        </p:nvSpPr>
        <p:spPr>
          <a:xfrm>
            <a:off x="347030" y="2445252"/>
            <a:ext cx="6865611" cy="66155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0" algn="just">
              <a:lnSpc>
                <a:spcPct val="115000"/>
              </a:lnSpc>
            </a:pPr>
            <a:r>
              <a:rPr lang="es-ES" sz="13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5. Cuantificación y reporte de emisiones de GEI a nivel de productos y servicios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Base normativa (ISO 14067 vigente)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Análisis de ciclo de vida según ISO 14040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Unidad funcional y unidad declarada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Introducción a las evaluaciones ambientales de producto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Herramienta informática </a:t>
            </a:r>
            <a:r>
              <a:rPr lang="es-ES" sz="13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HuellaChile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Ejercicios prácticos de cuantificación para productos de distintos sectores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Elaboración de informes de declaraciones de GEI a nivel de productos y servicios, según el formato del Programa </a:t>
            </a:r>
            <a:r>
              <a:rPr lang="es-ES" sz="13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HuellaChile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678180" algn="just">
              <a:lnSpc>
                <a:spcPct val="115000"/>
              </a:lnSpc>
              <a:buNone/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0" algn="just">
              <a:lnSpc>
                <a:spcPct val="115000"/>
              </a:lnSpc>
            </a:pPr>
            <a:r>
              <a:rPr lang="es-ES" sz="13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6. Cuantificación y reporte de emisiones de GEI a nivel de comunas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Ley Marco de Cambio Climático y su relación con los inventarios comunales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Base normativa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Herramienta informática </a:t>
            </a:r>
            <a:r>
              <a:rPr lang="es-ES" sz="13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HuellaChile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Ejercicios prácticos de cuantificación de emisiones a nivel de comunas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Elaboración de informes de declaraciones de GEI a nivel de comunas, según el formato del Programa </a:t>
            </a:r>
            <a:r>
              <a:rPr lang="es-ES" sz="13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HuellaChile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678180" algn="just">
              <a:lnSpc>
                <a:spcPct val="115000"/>
              </a:lnSpc>
              <a:buNone/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0" algn="just">
              <a:lnSpc>
                <a:spcPct val="115000"/>
              </a:lnSpc>
            </a:pPr>
            <a:r>
              <a:rPr lang="es-ES" sz="13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7. Cuantificación y reporte de emisiones de GEI a nivel de proyectos de mitigación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Base normativa (ISO 14064-2 vigente)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Requisitos del Programa </a:t>
            </a:r>
            <a:r>
              <a:rPr lang="es-ES" sz="13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HuellaChile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Tipos de proyectos de reducción 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Ejercicios prácticos de cuantificación de reducciones de GEI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Elaboración de informes de declaraciones de GEI a nivel de proyectos de reducción, según el formato del Programa </a:t>
            </a:r>
            <a:r>
              <a:rPr lang="es-ES" sz="13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HuellaChile</a:t>
            </a: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678180" algn="just">
              <a:lnSpc>
                <a:spcPct val="115000"/>
              </a:lnSpc>
              <a:buNone/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0" algn="just">
              <a:lnSpc>
                <a:spcPct val="115000"/>
              </a:lnSpc>
            </a:pPr>
            <a:endParaRPr lang="es-CL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30138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>
          <a:extLst>
            <a:ext uri="{FF2B5EF4-FFF2-40B4-BE49-F238E27FC236}">
              <a16:creationId xmlns:a16="http://schemas.microsoft.com/office/drawing/2014/main" id="{72EC8113-F817-4026-E697-EE651B4565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6">
            <a:extLst>
              <a:ext uri="{FF2B5EF4-FFF2-40B4-BE49-F238E27FC236}">
                <a16:creationId xmlns:a16="http://schemas.microsoft.com/office/drawing/2014/main" id="{1BC8B5F6-4979-8C2A-E7F4-2F2ACDA3D04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904974" y="393880"/>
            <a:ext cx="3749725" cy="8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MX" sz="2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¿Qué vas a aprender?</a:t>
            </a:r>
            <a:endParaRPr sz="20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MX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Dale un vistazo al contenido:</a:t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6">
            <a:extLst>
              <a:ext uri="{FF2B5EF4-FFF2-40B4-BE49-F238E27FC236}">
                <a16:creationId xmlns:a16="http://schemas.microsoft.com/office/drawing/2014/main" id="{B30259F1-D137-B35A-14D8-DDC54192B5AC}"/>
              </a:ext>
            </a:extLst>
          </p:cNvPr>
          <p:cNvSpPr txBox="1"/>
          <p:nvPr/>
        </p:nvSpPr>
        <p:spPr>
          <a:xfrm>
            <a:off x="1307953" y="1249911"/>
            <a:ext cx="3132617" cy="792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0000" lnSpcReduction="20000"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rPr lang="es-MX" sz="3200" b="0" i="0" u="none" strike="noStrike" cap="none" dirty="0">
                <a:solidFill>
                  <a:srgbClr val="221E7C"/>
                </a:solidFill>
                <a:latin typeface="Calibri"/>
                <a:ea typeface="Calibri"/>
                <a:cs typeface="Calibri"/>
                <a:sym typeface="Calibri"/>
              </a:rPr>
              <a:t>Contenidos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rPr lang="es-MX" sz="4400" b="1" i="0" u="none" strike="noStrike" cap="none" dirty="0">
                <a:solidFill>
                  <a:srgbClr val="221E7C"/>
                </a:solidFill>
                <a:latin typeface="Calibri"/>
                <a:ea typeface="Calibri"/>
                <a:cs typeface="Calibri"/>
                <a:sym typeface="Calibri"/>
              </a:rPr>
              <a:t>curso</a:t>
            </a:r>
            <a:endParaRPr sz="4400" b="1" i="0" u="none" strike="noStrike" cap="none" dirty="0">
              <a:solidFill>
                <a:srgbClr val="221E7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26" name="Google Shape;126;p6">
            <a:extLst>
              <a:ext uri="{FF2B5EF4-FFF2-40B4-BE49-F238E27FC236}">
                <a16:creationId xmlns:a16="http://schemas.microsoft.com/office/drawing/2014/main" id="{C42883CF-7DDE-FF2B-011E-EA259977BD40}"/>
              </a:ext>
            </a:extLst>
          </p:cNvPr>
          <p:cNvCxnSpPr/>
          <p:nvPr/>
        </p:nvCxnSpPr>
        <p:spPr>
          <a:xfrm>
            <a:off x="1378511" y="2032587"/>
            <a:ext cx="1560641" cy="0"/>
          </a:xfrm>
          <a:prstGeom prst="straightConnector1">
            <a:avLst/>
          </a:prstGeom>
          <a:noFill/>
          <a:ln w="31750" cap="flat" cmpd="sng">
            <a:solidFill>
              <a:srgbClr val="221E7C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27" name="Google Shape;127;p6" descr="Círculo&#10;&#10;Descripción generada automáticamente">
            <a:extLst>
              <a:ext uri="{FF2B5EF4-FFF2-40B4-BE49-F238E27FC236}">
                <a16:creationId xmlns:a16="http://schemas.microsoft.com/office/drawing/2014/main" id="{53A32D9C-9F13-F846-54B6-08E54B1E8A31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45128" y="1288780"/>
            <a:ext cx="678155" cy="723856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6">
            <a:extLst>
              <a:ext uri="{FF2B5EF4-FFF2-40B4-BE49-F238E27FC236}">
                <a16:creationId xmlns:a16="http://schemas.microsoft.com/office/drawing/2014/main" id="{B6E5F10D-48EB-D928-C163-377A475699C0}"/>
              </a:ext>
            </a:extLst>
          </p:cNvPr>
          <p:cNvSpPr/>
          <p:nvPr/>
        </p:nvSpPr>
        <p:spPr>
          <a:xfrm>
            <a:off x="-80682" y="10441159"/>
            <a:ext cx="7640358" cy="305347"/>
          </a:xfrm>
          <a:prstGeom prst="rect">
            <a:avLst/>
          </a:prstGeom>
          <a:solidFill>
            <a:srgbClr val="221E7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08E46954-513D-5026-8872-BF00696D6C81}"/>
              </a:ext>
            </a:extLst>
          </p:cNvPr>
          <p:cNvGrpSpPr/>
          <p:nvPr/>
        </p:nvGrpSpPr>
        <p:grpSpPr>
          <a:xfrm>
            <a:off x="4224683" y="136474"/>
            <a:ext cx="3186057" cy="945517"/>
            <a:chOff x="3514994" y="541456"/>
            <a:chExt cx="3585792" cy="1095785"/>
          </a:xfrm>
        </p:grpSpPr>
        <p:pic>
          <p:nvPicPr>
            <p:cNvPr id="3" name="Imagen 2" descr="Texto, Logotipo&#10;&#10;Descripción generada automáticamente con confianza media">
              <a:extLst>
                <a:ext uri="{FF2B5EF4-FFF2-40B4-BE49-F238E27FC236}">
                  <a16:creationId xmlns:a16="http://schemas.microsoft.com/office/drawing/2014/main" id="{980760B7-3218-30E8-EB51-808DC1AD2EE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463056" y="695054"/>
              <a:ext cx="1637730" cy="845935"/>
            </a:xfrm>
            <a:prstGeom prst="rect">
              <a:avLst/>
            </a:prstGeom>
          </p:spPr>
        </p:pic>
        <p:pic>
          <p:nvPicPr>
            <p:cNvPr id="4" name="Imagen 3" descr="Logotipo&#10;&#10;Descripción generada automáticamente">
              <a:extLst>
                <a:ext uri="{FF2B5EF4-FFF2-40B4-BE49-F238E27FC236}">
                  <a16:creationId xmlns:a16="http://schemas.microsoft.com/office/drawing/2014/main" id="{628D55E0-1D2B-948E-2B82-0A492AC12D5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14994" y="541456"/>
              <a:ext cx="1948062" cy="1095785"/>
            </a:xfrm>
            <a:prstGeom prst="rect">
              <a:avLst/>
            </a:prstGeom>
          </p:spPr>
        </p:pic>
      </p:grpSp>
      <p:sp>
        <p:nvSpPr>
          <p:cNvPr id="9" name="CuadroTexto 8">
            <a:extLst>
              <a:ext uri="{FF2B5EF4-FFF2-40B4-BE49-F238E27FC236}">
                <a16:creationId xmlns:a16="http://schemas.microsoft.com/office/drawing/2014/main" id="{70FB9ABB-6B6A-0267-2189-B37419ED70C3}"/>
              </a:ext>
            </a:extLst>
          </p:cNvPr>
          <p:cNvSpPr txBox="1"/>
          <p:nvPr/>
        </p:nvSpPr>
        <p:spPr>
          <a:xfrm>
            <a:off x="545128" y="2539625"/>
            <a:ext cx="6865611" cy="32996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78180" algn="just">
              <a:lnSpc>
                <a:spcPct val="115000"/>
              </a:lnSpc>
              <a:buNone/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0" algn="just">
              <a:lnSpc>
                <a:spcPct val="115000"/>
              </a:lnSpc>
            </a:pPr>
            <a:r>
              <a:rPr lang="es-ES" sz="13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8. Requisitos, competencias y actividades para los verificadores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pt-PT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Base normativa (ISO 14064-3, ISO 14065, ISO 14066 vigentes)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Requisitos para los verificadores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Actividades para desarrollar en el marco de un proceso de verificación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Informes de verificación en conformidad con la ISO 14064-3 vigente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Ejercicios prácticos en distintos sectores y ámbitos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678180" algn="just">
              <a:lnSpc>
                <a:spcPct val="115000"/>
              </a:lnSpc>
              <a:buNone/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0" algn="just">
              <a:lnSpc>
                <a:spcPct val="115000"/>
              </a:lnSpc>
            </a:pPr>
            <a:r>
              <a:rPr lang="es-ES" sz="13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9. Evaluación de verificadores 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Presentación de un informe y declaración de verificación en conformidad con la ISO 14064-3 vigente y los requisitos del Programa </a:t>
            </a:r>
            <a:r>
              <a:rPr lang="es-ES" sz="13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HuellaChile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Prueba escrita 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Prueba oral 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Courier New" panose="02070309020205020404" pitchFamily="49" charset="0"/>
              <a:buChar char="o"/>
            </a:pPr>
            <a:r>
              <a:rPr lang="es-ES" sz="1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Entrega del proyecto</a:t>
            </a:r>
            <a:endParaRPr lang="es-CL" sz="13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40698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6"/>
          <p:cNvSpPr txBox="1">
            <a:spLocks noGrp="1"/>
          </p:cNvSpPr>
          <p:nvPr>
            <p:ph type="title"/>
          </p:nvPr>
        </p:nvSpPr>
        <p:spPr>
          <a:xfrm>
            <a:off x="1904974" y="393880"/>
            <a:ext cx="3749725" cy="8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MX" sz="2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¿Qué vas a aprender?</a:t>
            </a:r>
            <a:endParaRPr sz="20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MX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Dale un vistazo al contenido:</a:t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26"/>
          <p:cNvSpPr txBox="1"/>
          <p:nvPr/>
        </p:nvSpPr>
        <p:spPr>
          <a:xfrm>
            <a:off x="1307953" y="1249911"/>
            <a:ext cx="3132617" cy="792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0000" lnSpcReduction="20000"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rPr lang="es-MX" sz="3600" b="0" i="0" u="none" strike="noStrike" cap="none">
                <a:solidFill>
                  <a:srgbClr val="221E7C"/>
                </a:solidFill>
                <a:latin typeface="Calibri"/>
                <a:ea typeface="Calibri"/>
                <a:cs typeface="Calibri"/>
                <a:sym typeface="Calibri"/>
              </a:rPr>
              <a:t>Este curso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rPr lang="es-MX" sz="4400" b="1" i="0" u="none" strike="noStrike" cap="none">
                <a:solidFill>
                  <a:srgbClr val="221E7C"/>
                </a:solidFill>
                <a:latin typeface="Calibri"/>
                <a:ea typeface="Calibri"/>
                <a:cs typeface="Calibri"/>
                <a:sym typeface="Calibri"/>
              </a:rPr>
              <a:t>podrás…</a:t>
            </a:r>
            <a:endParaRPr/>
          </a:p>
        </p:txBody>
      </p:sp>
      <p:cxnSp>
        <p:nvCxnSpPr>
          <p:cNvPr id="149" name="Google Shape;149;p26"/>
          <p:cNvCxnSpPr/>
          <p:nvPr/>
        </p:nvCxnSpPr>
        <p:spPr>
          <a:xfrm>
            <a:off x="1378511" y="2032587"/>
            <a:ext cx="1560641" cy="0"/>
          </a:xfrm>
          <a:prstGeom prst="straightConnector1">
            <a:avLst/>
          </a:prstGeom>
          <a:noFill/>
          <a:ln w="31750" cap="flat" cmpd="sng">
            <a:solidFill>
              <a:srgbClr val="221E7C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51" name="Google Shape;151;p26" descr="Forma, Círculo&#10;&#10;Descripción generada automáticamente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501" y="1157898"/>
            <a:ext cx="467782" cy="935564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26"/>
          <p:cNvSpPr/>
          <p:nvPr/>
        </p:nvSpPr>
        <p:spPr>
          <a:xfrm>
            <a:off x="-80682" y="10441159"/>
            <a:ext cx="7640358" cy="305347"/>
          </a:xfrm>
          <a:prstGeom prst="rect">
            <a:avLst/>
          </a:prstGeom>
          <a:solidFill>
            <a:srgbClr val="221E7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2A3081DB-B6EA-4557-B8C1-C12DE08F6B60}"/>
              </a:ext>
            </a:extLst>
          </p:cNvPr>
          <p:cNvGrpSpPr/>
          <p:nvPr/>
        </p:nvGrpSpPr>
        <p:grpSpPr>
          <a:xfrm>
            <a:off x="4224683" y="136474"/>
            <a:ext cx="3186057" cy="945517"/>
            <a:chOff x="3514994" y="541456"/>
            <a:chExt cx="3585792" cy="1095785"/>
          </a:xfrm>
        </p:grpSpPr>
        <p:pic>
          <p:nvPicPr>
            <p:cNvPr id="6" name="Imagen 5" descr="Texto, Logotipo&#10;&#10;Descripción generada automáticamente con confianza media">
              <a:extLst>
                <a:ext uri="{FF2B5EF4-FFF2-40B4-BE49-F238E27FC236}">
                  <a16:creationId xmlns:a16="http://schemas.microsoft.com/office/drawing/2014/main" id="{C0096F84-C633-824B-5428-58C6AFA1A68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463056" y="695054"/>
              <a:ext cx="1637730" cy="845935"/>
            </a:xfrm>
            <a:prstGeom prst="rect">
              <a:avLst/>
            </a:prstGeom>
          </p:spPr>
        </p:pic>
        <p:pic>
          <p:nvPicPr>
            <p:cNvPr id="7" name="Imagen 6" descr="Logotipo&#10;&#10;Descripción generada automáticamente">
              <a:extLst>
                <a:ext uri="{FF2B5EF4-FFF2-40B4-BE49-F238E27FC236}">
                  <a16:creationId xmlns:a16="http://schemas.microsoft.com/office/drawing/2014/main" id="{633B5BD1-5F41-D826-B612-0115B1E38E1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14994" y="541456"/>
              <a:ext cx="1948062" cy="1095785"/>
            </a:xfrm>
            <a:prstGeom prst="rect">
              <a:avLst/>
            </a:prstGeom>
          </p:spPr>
        </p:pic>
      </p:grpSp>
      <p:sp>
        <p:nvSpPr>
          <p:cNvPr id="4" name="CuadroTexto 3">
            <a:extLst>
              <a:ext uri="{FF2B5EF4-FFF2-40B4-BE49-F238E27FC236}">
                <a16:creationId xmlns:a16="http://schemas.microsoft.com/office/drawing/2014/main" id="{2FD325A9-47FA-BD7B-1E18-E01D4AAC1B45}"/>
              </a:ext>
            </a:extLst>
          </p:cNvPr>
          <p:cNvSpPr txBox="1"/>
          <p:nvPr/>
        </p:nvSpPr>
        <p:spPr>
          <a:xfrm>
            <a:off x="755501" y="2306641"/>
            <a:ext cx="6400673" cy="7533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114300" indent="0" algn="just">
              <a:lnSpc>
                <a:spcPct val="115000"/>
              </a:lnSpc>
              <a:buClr>
                <a:schemeClr val="dk2"/>
              </a:buClr>
              <a:buSzPts val="1800"/>
              <a:buNone/>
              <a:defRPr sz="1600">
                <a:solidFill>
                  <a:schemeClr val="dk2"/>
                </a:solidFill>
                <a:latin typeface="Calibri"/>
                <a:ea typeface="Calibri"/>
                <a:cs typeface="Calibri"/>
              </a:defRPr>
            </a:lvl1pPr>
            <a:lvl2pPr marL="914400" indent="-317500">
              <a:lnSpc>
                <a:spcPct val="115000"/>
              </a:lnSpc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indent="-317500">
              <a:lnSpc>
                <a:spcPct val="115000"/>
              </a:lnSpc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indent="-317500">
              <a:lnSpc>
                <a:spcPct val="115000"/>
              </a:lnSpc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indent="-317500">
              <a:lnSpc>
                <a:spcPct val="115000"/>
              </a:lnSpc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indent="-317500">
              <a:lnSpc>
                <a:spcPct val="115000"/>
              </a:lnSpc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indent="-317500">
              <a:lnSpc>
                <a:spcPct val="115000"/>
              </a:lnSpc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indent="-317500">
              <a:lnSpc>
                <a:spcPct val="115000"/>
              </a:lnSpc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indent="-317500">
              <a:lnSpc>
                <a:spcPct val="115000"/>
              </a:lnSpc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 lang="es-C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7"/>
          <p:cNvSpPr txBox="1"/>
          <p:nvPr/>
        </p:nvSpPr>
        <p:spPr>
          <a:xfrm>
            <a:off x="1331565" y="1278708"/>
            <a:ext cx="3132617" cy="792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0000" lnSpcReduction="20000"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rPr lang="es-MX" sz="3600" b="0" i="0" u="none" strike="noStrike" cap="none">
                <a:solidFill>
                  <a:srgbClr val="221E7C"/>
                </a:solidFill>
                <a:latin typeface="Calibri"/>
                <a:ea typeface="Calibri"/>
                <a:cs typeface="Calibri"/>
                <a:sym typeface="Calibri"/>
              </a:rPr>
              <a:t>Ventajas de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rPr lang="es-MX" sz="4400" b="1" i="0" u="none" strike="noStrike" cap="none">
                <a:solidFill>
                  <a:srgbClr val="221E7C"/>
                </a:solidFill>
                <a:latin typeface="Calibri"/>
                <a:ea typeface="Calibri"/>
                <a:cs typeface="Calibri"/>
                <a:sym typeface="Calibri"/>
              </a:rPr>
              <a:t>Tomar este curso</a:t>
            </a:r>
            <a:endParaRPr/>
          </a:p>
        </p:txBody>
      </p:sp>
      <p:cxnSp>
        <p:nvCxnSpPr>
          <p:cNvPr id="167" name="Google Shape;167;p27"/>
          <p:cNvCxnSpPr/>
          <p:nvPr/>
        </p:nvCxnSpPr>
        <p:spPr>
          <a:xfrm>
            <a:off x="1403573" y="2061384"/>
            <a:ext cx="2784777" cy="0"/>
          </a:xfrm>
          <a:prstGeom prst="straightConnector1">
            <a:avLst/>
          </a:prstGeom>
          <a:noFill/>
          <a:ln w="31750" cap="flat" cmpd="sng">
            <a:solidFill>
              <a:srgbClr val="221E7C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69" name="Google Shape;169;p27" descr="Imagen que contiene Forma&#10;&#10;Descripción generada automáticamente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9309" y="1318769"/>
            <a:ext cx="749891" cy="800426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27"/>
          <p:cNvSpPr txBox="1"/>
          <p:nvPr/>
        </p:nvSpPr>
        <p:spPr>
          <a:xfrm>
            <a:off x="469309" y="2688610"/>
            <a:ext cx="6621059" cy="48929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lnSpc>
                <a:spcPct val="95000"/>
              </a:lnSpc>
              <a:spcBef>
                <a:spcPts val="1200"/>
              </a:spcBef>
              <a:buSzPts val="275"/>
            </a:pPr>
            <a:endParaRPr sz="1300" b="0" i="0" u="none" strike="noStrike" cap="none" dirty="0">
              <a:solidFill>
                <a:schemeClr val="tx1">
                  <a:lumMod val="65000"/>
                  <a:lumOff val="35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1" name="Google Shape;171;p27"/>
          <p:cNvSpPr/>
          <p:nvPr/>
        </p:nvSpPr>
        <p:spPr>
          <a:xfrm>
            <a:off x="-80682" y="10441159"/>
            <a:ext cx="7640358" cy="305347"/>
          </a:xfrm>
          <a:prstGeom prst="rect">
            <a:avLst/>
          </a:prstGeom>
          <a:solidFill>
            <a:srgbClr val="221E7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2" name="Google Shape;172;p27"/>
          <p:cNvGrpSpPr/>
          <p:nvPr/>
        </p:nvGrpSpPr>
        <p:grpSpPr>
          <a:xfrm>
            <a:off x="5528995" y="9578235"/>
            <a:ext cx="1382725" cy="465833"/>
            <a:chOff x="5303195" y="9882409"/>
            <a:chExt cx="1187667" cy="400119"/>
          </a:xfrm>
        </p:grpSpPr>
        <p:pic>
          <p:nvPicPr>
            <p:cNvPr id="173" name="Google Shape;173;p27" descr="Patrón de fondo&#10;&#10;Descripción generada automáticamente"/>
            <p:cNvPicPr preferRelativeResize="0"/>
            <p:nvPr/>
          </p:nvPicPr>
          <p:blipFill rotWithShape="1"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6228109" y="9882409"/>
              <a:ext cx="262753" cy="40011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4" name="Google Shape;174;p27" descr="Patrón de fondo&#10;&#10;Descripción generada automáticamente"/>
            <p:cNvPicPr preferRelativeResize="0"/>
            <p:nvPr/>
          </p:nvPicPr>
          <p:blipFill rotWithShape="1"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5776930" y="9882409"/>
              <a:ext cx="262753" cy="40011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5" name="Google Shape;175;p27" descr="Patrón de fondo&#10;&#10;Descripción generada automáticamente"/>
            <p:cNvPicPr preferRelativeResize="0"/>
            <p:nvPr/>
          </p:nvPicPr>
          <p:blipFill rotWithShape="1"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5303195" y="9882409"/>
              <a:ext cx="262753" cy="400119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5" name="Grupo 4">
            <a:extLst>
              <a:ext uri="{FF2B5EF4-FFF2-40B4-BE49-F238E27FC236}">
                <a16:creationId xmlns:a16="http://schemas.microsoft.com/office/drawing/2014/main" id="{CFE010F5-9FA8-655C-775A-ED13C357A195}"/>
              </a:ext>
            </a:extLst>
          </p:cNvPr>
          <p:cNvGrpSpPr/>
          <p:nvPr/>
        </p:nvGrpSpPr>
        <p:grpSpPr>
          <a:xfrm>
            <a:off x="4224683" y="136474"/>
            <a:ext cx="3186057" cy="945517"/>
            <a:chOff x="3514994" y="541456"/>
            <a:chExt cx="3585792" cy="1095785"/>
          </a:xfrm>
        </p:grpSpPr>
        <p:pic>
          <p:nvPicPr>
            <p:cNvPr id="6" name="Imagen 5" descr="Texto, Logotipo&#10;&#10;Descripción generada automáticamente con confianza media">
              <a:extLst>
                <a:ext uri="{FF2B5EF4-FFF2-40B4-BE49-F238E27FC236}">
                  <a16:creationId xmlns:a16="http://schemas.microsoft.com/office/drawing/2014/main" id="{C978B19A-9475-CC5F-2DEB-DE220BA0EEE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463056" y="695054"/>
              <a:ext cx="1637730" cy="845935"/>
            </a:xfrm>
            <a:prstGeom prst="rect">
              <a:avLst/>
            </a:prstGeom>
          </p:spPr>
        </p:pic>
        <p:pic>
          <p:nvPicPr>
            <p:cNvPr id="7" name="Imagen 6" descr="Logotipo&#10;&#10;Descripción generada automáticamente">
              <a:extLst>
                <a:ext uri="{FF2B5EF4-FFF2-40B4-BE49-F238E27FC236}">
                  <a16:creationId xmlns:a16="http://schemas.microsoft.com/office/drawing/2014/main" id="{A857942E-77B7-E4CE-3A74-3EF21395AAC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514994" y="541456"/>
              <a:ext cx="1948062" cy="1095785"/>
            </a:xfrm>
            <a:prstGeom prst="rect">
              <a:avLst/>
            </a:prstGeom>
          </p:spPr>
        </p:pic>
      </p:grpSp>
      <p:sp>
        <p:nvSpPr>
          <p:cNvPr id="2" name="CuadroTexto 1">
            <a:extLst>
              <a:ext uri="{FF2B5EF4-FFF2-40B4-BE49-F238E27FC236}">
                <a16:creationId xmlns:a16="http://schemas.microsoft.com/office/drawing/2014/main" id="{24F73B85-A167-659B-9BE8-9B8DEB4AB997}"/>
              </a:ext>
            </a:extLst>
          </p:cNvPr>
          <p:cNvSpPr txBox="1"/>
          <p:nvPr/>
        </p:nvSpPr>
        <p:spPr>
          <a:xfrm>
            <a:off x="385441" y="2119195"/>
            <a:ext cx="6875625" cy="73597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114300" indent="0" algn="just">
              <a:lnSpc>
                <a:spcPct val="115000"/>
              </a:lnSpc>
              <a:buClr>
                <a:schemeClr val="dk2"/>
              </a:buClr>
              <a:buSzPts val="1800"/>
              <a:buNone/>
              <a:defRPr sz="1600">
                <a:solidFill>
                  <a:schemeClr val="dk2"/>
                </a:solidFill>
                <a:latin typeface="Calibri"/>
                <a:ea typeface="Calibri"/>
                <a:cs typeface="Calibri"/>
              </a:defRPr>
            </a:lvl1pPr>
            <a:lvl2pPr marL="914400" indent="-317500">
              <a:lnSpc>
                <a:spcPct val="115000"/>
              </a:lnSpc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indent="-317500">
              <a:lnSpc>
                <a:spcPct val="115000"/>
              </a:lnSpc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indent="-317500">
              <a:lnSpc>
                <a:spcPct val="115000"/>
              </a:lnSpc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indent="-317500">
              <a:lnSpc>
                <a:spcPct val="115000"/>
              </a:lnSpc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indent="-317500">
              <a:lnSpc>
                <a:spcPct val="115000"/>
              </a:lnSpc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indent="-317500">
              <a:lnSpc>
                <a:spcPct val="115000"/>
              </a:lnSpc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indent="-317500">
              <a:lnSpc>
                <a:spcPct val="115000"/>
              </a:lnSpc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indent="-317500">
              <a:lnSpc>
                <a:spcPct val="115000"/>
              </a:lnSpc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s-C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1E7C"/>
        </a:solidFill>
        <a:effectLst/>
      </p:bgPr>
    </p:bg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3"/>
          <p:cNvSpPr txBox="1">
            <a:spLocks noGrp="1"/>
          </p:cNvSpPr>
          <p:nvPr>
            <p:ph type="ctrTitle"/>
          </p:nvPr>
        </p:nvSpPr>
        <p:spPr>
          <a:xfrm>
            <a:off x="1921275" y="3782164"/>
            <a:ext cx="5450196" cy="999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86666"/>
              <a:buNone/>
            </a:pPr>
            <a:r>
              <a:rPr lang="es-MX" sz="40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Postula en </a:t>
            </a:r>
            <a:r>
              <a:rPr lang="es-MX" sz="20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https://www.corfo.cl/sites/becascapitalhumano/home</a:t>
            </a:r>
            <a:br>
              <a:rPr lang="es-MX" sz="18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18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4" name="Google Shape;194;p13" descr="Patrón de fondo&#10;&#10;Descripción generada automáticamente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763157" y="3782164"/>
            <a:ext cx="828789" cy="90713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n 2" descr="Texto&#10;&#10;Descripción generada automáticamente con confianza baja">
            <a:extLst>
              <a:ext uri="{FF2B5EF4-FFF2-40B4-BE49-F238E27FC236}">
                <a16:creationId xmlns:a16="http://schemas.microsoft.com/office/drawing/2014/main" id="{E1DCDF23-740A-DFE5-34AC-E339F0F7E3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3893" y="443192"/>
            <a:ext cx="2007433" cy="1036897"/>
          </a:xfrm>
          <a:prstGeom prst="rect">
            <a:avLst/>
          </a:prstGeom>
        </p:spPr>
      </p:pic>
      <p:pic>
        <p:nvPicPr>
          <p:cNvPr id="2" name="Imagen 1" descr="Aplicación&#10;&#10;Descripción generada automáticamente con confianza baja">
            <a:extLst>
              <a:ext uri="{FF2B5EF4-FFF2-40B4-BE49-F238E27FC236}">
                <a16:creationId xmlns:a16="http://schemas.microsoft.com/office/drawing/2014/main" id="{5839131E-46E2-523E-1AD8-B840E86110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05782" y="288011"/>
            <a:ext cx="2408967" cy="1355044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30BB94A1-CCFD-6F22-9F89-BD9118F953B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6228703"/>
            <a:ext cx="7559675" cy="368229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1640</TotalTime>
  <Words>920</Words>
  <Application>Microsoft Office PowerPoint</Application>
  <PresentationFormat>Personalizado</PresentationFormat>
  <Paragraphs>101</Paragraphs>
  <Slides>9</Slides>
  <Notes>9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3" baseType="lpstr">
      <vt:lpstr>Arial</vt:lpstr>
      <vt:lpstr>Calibri</vt:lpstr>
      <vt:lpstr>Courier New</vt:lpstr>
      <vt:lpstr>Simple Light</vt:lpstr>
      <vt:lpstr>Presentación de PowerPoint</vt:lpstr>
      <vt:lpstr>Presentación de PowerPoint</vt:lpstr>
      <vt:lpstr>Presentación de PowerPoint</vt:lpstr>
      <vt:lpstr>¿Qué vas a aprender? Dale un vistazo al contenido:</vt:lpstr>
      <vt:lpstr>¿Qué vas a aprender? Dale un vistazo al contenido:</vt:lpstr>
      <vt:lpstr>¿Qué vas a aprender? Dale un vistazo al contenido:</vt:lpstr>
      <vt:lpstr>¿Qué vas a aprender? Dale un vistazo al contenido:</vt:lpstr>
      <vt:lpstr>Presentación de PowerPoint</vt:lpstr>
      <vt:lpstr>Postula en https://www.corfo.cl/sites/becascapitalhumano/home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CDSR4</dc:creator>
  <cp:lastModifiedBy>Pamela Schwabe Held</cp:lastModifiedBy>
  <cp:revision>26</cp:revision>
  <dcterms:modified xsi:type="dcterms:W3CDTF">2025-05-19T19:58:22Z</dcterms:modified>
</cp:coreProperties>
</file>