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75" r:id="rId6"/>
    <p:sldId id="276" r:id="rId7"/>
    <p:sldId id="261" r:id="rId8"/>
    <p:sldId id="262" r:id="rId9"/>
    <p:sldId id="264" r:id="rId10"/>
  </p:sldIdLst>
  <p:sldSz cx="7559675" cy="1069181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3" userDrawn="1">
          <p15:clr>
            <a:srgbClr val="A4A3A4"/>
          </p15:clr>
        </p15:guide>
        <p15:guide id="2" pos="2381">
          <p15:clr>
            <a:srgbClr val="A4A3A4"/>
          </p15:clr>
        </p15:guide>
        <p15:guide id="3" orient="horz" pos="941" userDrawn="1">
          <p15:clr>
            <a:srgbClr val="A4A3A4"/>
          </p15:clr>
        </p15:guide>
        <p15:guide id="4" pos="294">
          <p15:clr>
            <a:srgbClr val="A4A3A4"/>
          </p15:clr>
        </p15:guide>
        <p15:guide id="5" orient="horz" pos="3640">
          <p15:clr>
            <a:srgbClr val="A4A3A4"/>
          </p15:clr>
        </p15:guide>
        <p15:guide id="6" pos="884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0" roundtripDataSignature="AMtx7mjAezWpjJrVBKHcxYSJc9J1UKzQ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C4D4"/>
    <a:srgbClr val="FD8D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CFB59C-0A7A-42BC-9FFC-4EC7D97752C3}" v="40" dt="2025-05-19T19:51:27.042"/>
  </p1510:revLst>
</p1510:revInfo>
</file>

<file path=ppt/tableStyles.xml><?xml version="1.0" encoding="utf-8"?>
<a:tblStyleLst xmlns:a="http://schemas.openxmlformats.org/drawingml/2006/main" def="{BAB1F969-EC7D-46A8-B9D1-CE278A291466}">
  <a:tblStyle styleId="{BAB1F969-EC7D-46A8-B9D1-CE278A291466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 b="off" i="off"/>
      <a:tcStyle>
        <a:tcBdr/>
        <a:fill>
          <a:solidFill>
            <a:srgbClr val="CACAC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CAC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07"/>
  </p:normalViewPr>
  <p:slideViewPr>
    <p:cSldViewPr snapToGrid="0">
      <p:cViewPr varScale="1">
        <p:scale>
          <a:sx n="68" d="100"/>
          <a:sy n="68" d="100"/>
        </p:scale>
        <p:origin x="2526" y="66"/>
      </p:cViewPr>
      <p:guideLst>
        <p:guide orient="horz" pos="283"/>
        <p:guide pos="2381"/>
        <p:guide orient="horz" pos="941"/>
        <p:guide pos="294"/>
        <p:guide orient="horz" pos="3640"/>
        <p:guide pos="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mela Schwabe Held" userId="4996ef65-83b4-48e6-b34f-c2cab22a4cba" providerId="ADAL" clId="{9B6A6D1E-53C7-4E2F-B784-87EE4FE7C68E}"/>
    <pc:docChg chg="custSel modSld">
      <pc:chgData name="Pamela Schwabe Held" userId="4996ef65-83b4-48e6-b34f-c2cab22a4cba" providerId="ADAL" clId="{9B6A6D1E-53C7-4E2F-B784-87EE4FE7C68E}" dt="2024-08-01T18:57:19.915" v="17" actId="14100"/>
      <pc:docMkLst>
        <pc:docMk/>
      </pc:docMkLst>
      <pc:sldChg chg="addSp delSp modSp mod">
        <pc:chgData name="Pamela Schwabe Held" userId="4996ef65-83b4-48e6-b34f-c2cab22a4cba" providerId="ADAL" clId="{9B6A6D1E-53C7-4E2F-B784-87EE4FE7C68E}" dt="2024-08-01T18:55:30.216" v="4" actId="21"/>
        <pc:sldMkLst>
          <pc:docMk/>
          <pc:sldMk cId="0" sldId="258"/>
        </pc:sldMkLst>
      </pc:sldChg>
      <pc:sldChg chg="modSp mod">
        <pc:chgData name="Pamela Schwabe Held" userId="4996ef65-83b4-48e6-b34f-c2cab22a4cba" providerId="ADAL" clId="{9B6A6D1E-53C7-4E2F-B784-87EE4FE7C68E}" dt="2024-08-01T18:57:19.915" v="17" actId="14100"/>
        <pc:sldMkLst>
          <pc:docMk/>
          <pc:sldMk cId="0" sldId="264"/>
        </pc:sldMkLst>
      </pc:sldChg>
    </pc:docChg>
  </pc:docChgLst>
  <pc:docChgLst>
    <pc:chgData name="Pamela Schwabe Held" userId="4996ef65-83b4-48e6-b34f-c2cab22a4cba" providerId="ADAL" clId="{06CFB59C-0A7A-42BC-9FFC-4EC7D97752C3}"/>
    <pc:docChg chg="undo custSel modSld">
      <pc:chgData name="Pamela Schwabe Held" userId="4996ef65-83b4-48e6-b34f-c2cab22a4cba" providerId="ADAL" clId="{06CFB59C-0A7A-42BC-9FFC-4EC7D97752C3}" dt="2025-05-19T19:51:27.042" v="90" actId="1076"/>
      <pc:docMkLst>
        <pc:docMk/>
      </pc:docMkLst>
      <pc:sldChg chg="addSp delSp modSp mod">
        <pc:chgData name="Pamela Schwabe Held" userId="4996ef65-83b4-48e6-b34f-c2cab22a4cba" providerId="ADAL" clId="{06CFB59C-0A7A-42BC-9FFC-4EC7D97752C3}" dt="2025-05-19T19:51:27.042" v="90" actId="1076"/>
        <pc:sldMkLst>
          <pc:docMk/>
          <pc:sldMk cId="0" sldId="256"/>
        </pc:sldMkLst>
        <pc:spChg chg="mod">
          <ac:chgData name="Pamela Schwabe Held" userId="4996ef65-83b4-48e6-b34f-c2cab22a4cba" providerId="ADAL" clId="{06CFB59C-0A7A-42BC-9FFC-4EC7D97752C3}" dt="2025-05-12T14:59:22.775" v="6" actId="20577"/>
          <ac:spMkLst>
            <pc:docMk/>
            <pc:sldMk cId="0" sldId="256"/>
            <ac:spMk id="50" creationId="{00000000-0000-0000-0000-000000000000}"/>
          </ac:spMkLst>
        </pc:spChg>
        <pc:picChg chg="add mod">
          <ac:chgData name="Pamela Schwabe Held" userId="4996ef65-83b4-48e6-b34f-c2cab22a4cba" providerId="ADAL" clId="{06CFB59C-0A7A-42BC-9FFC-4EC7D97752C3}" dt="2025-05-19T19:51:27.042" v="90" actId="1076"/>
          <ac:picMkLst>
            <pc:docMk/>
            <pc:sldMk cId="0" sldId="256"/>
            <ac:picMk id="1026" creationId="{4B6B5D84-3AFB-21FC-A29C-566B0A50FA70}"/>
          </ac:picMkLst>
        </pc:picChg>
        <pc:picChg chg="del mod">
          <ac:chgData name="Pamela Schwabe Held" userId="4996ef65-83b4-48e6-b34f-c2cab22a4cba" providerId="ADAL" clId="{06CFB59C-0A7A-42BC-9FFC-4EC7D97752C3}" dt="2025-05-19T19:50:35.647" v="80" actId="478"/>
          <ac:picMkLst>
            <pc:docMk/>
            <pc:sldMk cId="0" sldId="256"/>
            <ac:picMk id="1028" creationId="{E49D8E12-6D27-A849-B4AB-AA6845DAE178}"/>
          </ac:picMkLst>
        </pc:picChg>
      </pc:sldChg>
      <pc:sldChg chg="addSp modSp mod">
        <pc:chgData name="Pamela Schwabe Held" userId="4996ef65-83b4-48e6-b34f-c2cab22a4cba" providerId="ADAL" clId="{06CFB59C-0A7A-42BC-9FFC-4EC7D97752C3}" dt="2025-05-12T15:26:56.841" v="35" actId="20577"/>
        <pc:sldMkLst>
          <pc:docMk/>
          <pc:sldMk cId="0" sldId="258"/>
        </pc:sldMkLst>
        <pc:spChg chg="add mod">
          <ac:chgData name="Pamela Schwabe Held" userId="4996ef65-83b4-48e6-b34f-c2cab22a4cba" providerId="ADAL" clId="{06CFB59C-0A7A-42BC-9FFC-4EC7D97752C3}" dt="2025-05-12T15:25:55.008" v="23" actId="255"/>
          <ac:spMkLst>
            <pc:docMk/>
            <pc:sldMk cId="0" sldId="258"/>
            <ac:spMk id="3" creationId="{B8055B4B-88E7-4017-CED8-DCB93E8AFD61}"/>
          </ac:spMkLst>
        </pc:spChg>
        <pc:spChg chg="mod">
          <ac:chgData name="Pamela Schwabe Held" userId="4996ef65-83b4-48e6-b34f-c2cab22a4cba" providerId="ADAL" clId="{06CFB59C-0A7A-42BC-9FFC-4EC7D97752C3}" dt="2025-05-12T15:01:11.577" v="14"/>
          <ac:spMkLst>
            <pc:docMk/>
            <pc:sldMk cId="0" sldId="258"/>
            <ac:spMk id="65" creationId="{00000000-0000-0000-0000-000000000000}"/>
          </ac:spMkLst>
        </pc:spChg>
        <pc:spChg chg="mod">
          <ac:chgData name="Pamela Schwabe Held" userId="4996ef65-83b4-48e6-b34f-c2cab22a4cba" providerId="ADAL" clId="{06CFB59C-0A7A-42BC-9FFC-4EC7D97752C3}" dt="2025-05-12T15:26:18.430" v="26" actId="1076"/>
          <ac:spMkLst>
            <pc:docMk/>
            <pc:sldMk cId="0" sldId="258"/>
            <ac:spMk id="71" creationId="{00000000-0000-0000-0000-000000000000}"/>
          </ac:spMkLst>
        </pc:spChg>
        <pc:spChg chg="mod">
          <ac:chgData name="Pamela Schwabe Held" userId="4996ef65-83b4-48e6-b34f-c2cab22a4cba" providerId="ADAL" clId="{06CFB59C-0A7A-42BC-9FFC-4EC7D97752C3}" dt="2025-05-12T15:26:56.841" v="35" actId="20577"/>
          <ac:spMkLst>
            <pc:docMk/>
            <pc:sldMk cId="0" sldId="258"/>
            <ac:spMk id="72" creationId="{00000000-0000-0000-0000-000000000000}"/>
          </ac:spMkLst>
        </pc:spChg>
        <pc:picChg chg="mod">
          <ac:chgData name="Pamela Schwabe Held" userId="4996ef65-83b4-48e6-b34f-c2cab22a4cba" providerId="ADAL" clId="{06CFB59C-0A7A-42BC-9FFC-4EC7D97752C3}" dt="2025-05-12T15:26:14.166" v="25" actId="1076"/>
          <ac:picMkLst>
            <pc:docMk/>
            <pc:sldMk cId="0" sldId="258"/>
            <ac:picMk id="73" creationId="{00000000-0000-0000-0000-000000000000}"/>
          </ac:picMkLst>
        </pc:picChg>
      </pc:sldChg>
      <pc:sldChg chg="modSp mod">
        <pc:chgData name="Pamela Schwabe Held" userId="4996ef65-83b4-48e6-b34f-c2cab22a4cba" providerId="ADAL" clId="{06CFB59C-0A7A-42BC-9FFC-4EC7D97752C3}" dt="2025-05-12T15:27:18.859" v="37" actId="6549"/>
        <pc:sldMkLst>
          <pc:docMk/>
          <pc:sldMk cId="0" sldId="259"/>
        </pc:sldMkLst>
        <pc:spChg chg="mod">
          <ac:chgData name="Pamela Schwabe Held" userId="4996ef65-83b4-48e6-b34f-c2cab22a4cba" providerId="ADAL" clId="{06CFB59C-0A7A-42BC-9FFC-4EC7D97752C3}" dt="2025-05-12T15:27:18.859" v="37" actId="6549"/>
          <ac:spMkLst>
            <pc:docMk/>
            <pc:sldMk cId="0" sldId="259"/>
            <ac:spMk id="2" creationId="{EF769EF0-1BF0-FA06-58B9-CD63DDA4FCAC}"/>
          </ac:spMkLst>
        </pc:spChg>
        <pc:spChg chg="mod">
          <ac:chgData name="Pamela Schwabe Held" userId="4996ef65-83b4-48e6-b34f-c2cab22a4cba" providerId="ADAL" clId="{06CFB59C-0A7A-42BC-9FFC-4EC7D97752C3}" dt="2025-05-12T15:27:13.721" v="36" actId="6549"/>
          <ac:spMkLst>
            <pc:docMk/>
            <pc:sldMk cId="0" sldId="259"/>
            <ac:spMk id="84" creationId="{00000000-0000-0000-0000-000000000000}"/>
          </ac:spMkLst>
        </pc:spChg>
      </pc:sldChg>
      <pc:sldChg chg="addSp delSp modSp mod">
        <pc:chgData name="Pamela Schwabe Held" userId="4996ef65-83b4-48e6-b34f-c2cab22a4cba" providerId="ADAL" clId="{06CFB59C-0A7A-42BC-9FFC-4EC7D97752C3}" dt="2025-05-12T15:31:01.159" v="64" actId="123"/>
        <pc:sldMkLst>
          <pc:docMk/>
          <pc:sldMk cId="0" sldId="260"/>
        </pc:sldMkLst>
        <pc:graphicFrameChg chg="add del mod">
          <ac:chgData name="Pamela Schwabe Held" userId="4996ef65-83b4-48e6-b34f-c2cab22a4cba" providerId="ADAL" clId="{06CFB59C-0A7A-42BC-9FFC-4EC7D97752C3}" dt="2025-05-12T15:31:01.159" v="64" actId="123"/>
          <ac:graphicFrameMkLst>
            <pc:docMk/>
            <pc:sldMk cId="0" sldId="260"/>
            <ac:graphicFrameMk id="5" creationId="{33514FFA-F87E-7E4B-77B9-DD907DC2238B}"/>
          </ac:graphicFrameMkLst>
        </pc:graphicFrameChg>
      </pc:sldChg>
      <pc:sldChg chg="modSp mod">
        <pc:chgData name="Pamela Schwabe Held" userId="4996ef65-83b4-48e6-b34f-c2cab22a4cba" providerId="ADAL" clId="{06CFB59C-0A7A-42BC-9FFC-4EC7D97752C3}" dt="2025-05-12T15:28:16.482" v="49" actId="6549"/>
        <pc:sldMkLst>
          <pc:docMk/>
          <pc:sldMk cId="0" sldId="261"/>
        </pc:sldMkLst>
        <pc:spChg chg="mod">
          <ac:chgData name="Pamela Schwabe Held" userId="4996ef65-83b4-48e6-b34f-c2cab22a4cba" providerId="ADAL" clId="{06CFB59C-0A7A-42BC-9FFC-4EC7D97752C3}" dt="2025-05-12T15:28:16.482" v="49" actId="6549"/>
          <ac:spMkLst>
            <pc:docMk/>
            <pc:sldMk cId="0" sldId="261"/>
            <ac:spMk id="4" creationId="{2FD325A9-47FA-BD7B-1E18-E01D4AAC1B45}"/>
          </ac:spMkLst>
        </pc:spChg>
      </pc:sldChg>
      <pc:sldChg chg="modSp mod">
        <pc:chgData name="Pamela Schwabe Held" userId="4996ef65-83b4-48e6-b34f-c2cab22a4cba" providerId="ADAL" clId="{06CFB59C-0A7A-42BC-9FFC-4EC7D97752C3}" dt="2025-05-12T15:32:30.720" v="71" actId="6549"/>
        <pc:sldMkLst>
          <pc:docMk/>
          <pc:sldMk cId="0" sldId="262"/>
        </pc:sldMkLst>
        <pc:spChg chg="mod">
          <ac:chgData name="Pamela Schwabe Held" userId="4996ef65-83b4-48e6-b34f-c2cab22a4cba" providerId="ADAL" clId="{06CFB59C-0A7A-42BC-9FFC-4EC7D97752C3}" dt="2025-05-12T15:32:30.720" v="71" actId="6549"/>
          <ac:spMkLst>
            <pc:docMk/>
            <pc:sldMk cId="0" sldId="262"/>
            <ac:spMk id="2" creationId="{24F73B85-A167-659B-9BE8-9B8DEB4AB997}"/>
          </ac:spMkLst>
        </pc:spChg>
      </pc:sldChg>
      <pc:sldChg chg="addSp delSp modSp">
        <pc:chgData name="Pamela Schwabe Held" userId="4996ef65-83b4-48e6-b34f-c2cab22a4cba" providerId="ADAL" clId="{06CFB59C-0A7A-42BC-9FFC-4EC7D97752C3}" dt="2025-05-19T19:51:12.455" v="86" actId="1076"/>
        <pc:sldMkLst>
          <pc:docMk/>
          <pc:sldMk cId="0" sldId="264"/>
        </pc:sldMkLst>
        <pc:picChg chg="add mod">
          <ac:chgData name="Pamela Schwabe Held" userId="4996ef65-83b4-48e6-b34f-c2cab22a4cba" providerId="ADAL" clId="{06CFB59C-0A7A-42BC-9FFC-4EC7D97752C3}" dt="2025-05-19T19:51:12.455" v="86" actId="1076"/>
          <ac:picMkLst>
            <pc:docMk/>
            <pc:sldMk cId="0" sldId="264"/>
            <ac:picMk id="4" creationId="{E62CAC64-E2E7-9872-2A14-121B0916812F}"/>
          </ac:picMkLst>
        </pc:picChg>
        <pc:picChg chg="del">
          <ac:chgData name="Pamela Schwabe Held" userId="4996ef65-83b4-48e6-b34f-c2cab22a4cba" providerId="ADAL" clId="{06CFB59C-0A7A-42BC-9FFC-4EC7D97752C3}" dt="2025-05-19T19:50:48.640" v="81" actId="478"/>
          <ac:picMkLst>
            <pc:docMk/>
            <pc:sldMk cId="0" sldId="264"/>
            <ac:picMk id="2050" creationId="{2F18CB50-A607-7CB8-8D99-544C9E3C7D5F}"/>
          </ac:picMkLst>
        </pc:picChg>
      </pc:sldChg>
      <pc:sldChg chg="modSp">
        <pc:chgData name="Pamela Schwabe Held" userId="4996ef65-83b4-48e6-b34f-c2cab22a4cba" providerId="ADAL" clId="{06CFB59C-0A7A-42BC-9FFC-4EC7D97752C3}" dt="2025-05-12T15:31:35.386" v="66"/>
        <pc:sldMkLst>
          <pc:docMk/>
          <pc:sldMk cId="2173286028" sldId="275"/>
        </pc:sldMkLst>
        <pc:graphicFrameChg chg="mod">
          <ac:chgData name="Pamela Schwabe Held" userId="4996ef65-83b4-48e6-b34f-c2cab22a4cba" providerId="ADAL" clId="{06CFB59C-0A7A-42BC-9FFC-4EC7D97752C3}" dt="2025-05-12T15:31:35.386" v="66"/>
          <ac:graphicFrameMkLst>
            <pc:docMk/>
            <pc:sldMk cId="2173286028" sldId="275"/>
            <ac:graphicFrameMk id="5" creationId="{33514FFA-F87E-7E4B-77B9-DD907DC2238B}"/>
          </ac:graphicFrameMkLst>
        </pc:graphicFrameChg>
      </pc:sldChg>
      <pc:sldChg chg="modSp">
        <pc:chgData name="Pamela Schwabe Held" userId="4996ef65-83b4-48e6-b34f-c2cab22a4cba" providerId="ADAL" clId="{06CFB59C-0A7A-42BC-9FFC-4EC7D97752C3}" dt="2025-05-12T15:32:17.248" v="68"/>
        <pc:sldMkLst>
          <pc:docMk/>
          <pc:sldMk cId="429709227" sldId="276"/>
        </pc:sldMkLst>
        <pc:graphicFrameChg chg="mod">
          <ac:chgData name="Pamela Schwabe Held" userId="4996ef65-83b4-48e6-b34f-c2cab22a4cba" providerId="ADAL" clId="{06CFB59C-0A7A-42BC-9FFC-4EC7D97752C3}" dt="2025-05-12T15:32:17.248" v="68"/>
          <ac:graphicFrameMkLst>
            <pc:docMk/>
            <pc:sldMk cId="429709227" sldId="276"/>
            <ac:graphicFrameMk id="5" creationId="{33514FFA-F87E-7E4B-77B9-DD907DC2238B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FF1A40-EC98-D142-ACB5-A358E9D82F31}" type="doc">
      <dgm:prSet loTypeId="urn:microsoft.com/office/officeart/2005/8/layout/list1" loCatId="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C03D05B3-2F93-5349-B684-183EE430C4D6}">
      <dgm:prSet phldrT="[Texto]" custT="1"/>
      <dgm:spPr>
        <a:solidFill>
          <a:srgbClr val="70C4D4"/>
        </a:solidFill>
      </dgm:spPr>
      <dgm:t>
        <a:bodyPr/>
        <a:lstStyle/>
        <a:p>
          <a:r>
            <a:rPr lang="es-CL" sz="1400" b="1" dirty="0"/>
            <a:t>MÓDULO 1: Contexto general, </a:t>
          </a:r>
          <a:r>
            <a:rPr lang="es-MX" sz="1400" b="1" dirty="0"/>
            <a:t>Introducción a la huella de agua: Conceptos de base y situación Hídrica, relación entre la huella de agua y la   sostenibilidad</a:t>
          </a:r>
          <a:endParaRPr lang="es-MX" sz="1400" dirty="0"/>
        </a:p>
      </dgm:t>
    </dgm:pt>
    <dgm:pt modelId="{4972C773-D0DB-DA4D-AB7E-5168A3B495ED}" type="parTrans" cxnId="{C8FEBA19-33D7-E241-9356-B8E718D9F85E}">
      <dgm:prSet/>
      <dgm:spPr/>
      <dgm:t>
        <a:bodyPr/>
        <a:lstStyle/>
        <a:p>
          <a:endParaRPr lang="es-MX" sz="2000"/>
        </a:p>
      </dgm:t>
    </dgm:pt>
    <dgm:pt modelId="{C9EF2ABC-C528-8D4E-8C73-9FB301ACA8D8}" type="sibTrans" cxnId="{C8FEBA19-33D7-E241-9356-B8E718D9F85E}">
      <dgm:prSet/>
      <dgm:spPr/>
      <dgm:t>
        <a:bodyPr/>
        <a:lstStyle/>
        <a:p>
          <a:endParaRPr lang="es-MX" sz="2000"/>
        </a:p>
      </dgm:t>
    </dgm:pt>
    <dgm:pt modelId="{79EEEB01-42EB-7946-8CF6-08376B7F55BA}">
      <dgm:prSet phldrT="[Texto]" custT="1"/>
      <dgm:spPr>
        <a:solidFill>
          <a:srgbClr val="70C4D4"/>
        </a:solidFill>
      </dgm:spPr>
      <dgm:t>
        <a:bodyPr/>
        <a:lstStyle/>
        <a:p>
          <a:r>
            <a:rPr lang="es-CL" sz="1400" b="1" dirty="0"/>
            <a:t>MÓDULO 2: Cumplimiento Normativo y Regulatorio</a:t>
          </a:r>
          <a:endParaRPr lang="es-MX" sz="1400" dirty="0"/>
        </a:p>
      </dgm:t>
    </dgm:pt>
    <dgm:pt modelId="{42EC0CE0-66B0-1E48-A2EA-C6939AB08845}" type="parTrans" cxnId="{88C9735D-1217-1F40-9866-158105E14A8E}">
      <dgm:prSet/>
      <dgm:spPr/>
      <dgm:t>
        <a:bodyPr/>
        <a:lstStyle/>
        <a:p>
          <a:endParaRPr lang="es-MX" sz="2000"/>
        </a:p>
      </dgm:t>
    </dgm:pt>
    <dgm:pt modelId="{E26D790D-2735-B044-9614-EB5A1F05201D}" type="sibTrans" cxnId="{88C9735D-1217-1F40-9866-158105E14A8E}">
      <dgm:prSet/>
      <dgm:spPr/>
      <dgm:t>
        <a:bodyPr/>
        <a:lstStyle/>
        <a:p>
          <a:endParaRPr lang="es-MX" sz="2000"/>
        </a:p>
      </dgm:t>
    </dgm:pt>
    <dgm:pt modelId="{A067FF63-4085-8B43-884A-95E63C380888}">
      <dgm:prSet phldrT="[Texto]" custT="1"/>
      <dgm:spPr>
        <a:solidFill>
          <a:srgbClr val="70C4D4"/>
        </a:solidFill>
      </dgm:spPr>
      <dgm:t>
        <a:bodyPr/>
        <a:lstStyle/>
        <a:p>
          <a:pPr algn="just"/>
          <a:r>
            <a:rPr lang="es-CL" sz="1400" b="1" dirty="0"/>
            <a:t>MÓDULO 3:</a:t>
          </a:r>
          <a:r>
            <a:rPr lang="es-MX" sz="1400" b="1" dirty="0"/>
            <a:t>Cálculo de la huella de agua metodología ISO 14046 basada en análisis ciclo de vida, herramientas metodológicas y sectoriales. Cálculo de la Huella Verde, Cálculo de la Huella Azul, Cálculo de la Huella Gris</a:t>
          </a:r>
          <a:endParaRPr lang="es-MX" sz="1400" dirty="0"/>
        </a:p>
      </dgm:t>
    </dgm:pt>
    <dgm:pt modelId="{3599EBFB-4F74-4040-B2D0-59E1C07806FA}" type="parTrans" cxnId="{978B266B-12B5-9E40-B532-7BA5787077F6}">
      <dgm:prSet/>
      <dgm:spPr/>
      <dgm:t>
        <a:bodyPr/>
        <a:lstStyle/>
        <a:p>
          <a:endParaRPr lang="es-MX" sz="2000"/>
        </a:p>
      </dgm:t>
    </dgm:pt>
    <dgm:pt modelId="{E3483118-8B09-CA49-A8F3-C49913C69E69}" type="sibTrans" cxnId="{978B266B-12B5-9E40-B532-7BA5787077F6}">
      <dgm:prSet/>
      <dgm:spPr/>
      <dgm:t>
        <a:bodyPr/>
        <a:lstStyle/>
        <a:p>
          <a:endParaRPr lang="es-MX" sz="2000"/>
        </a:p>
      </dgm:t>
    </dgm:pt>
    <dgm:pt modelId="{2FCE07BD-433D-8C4F-A420-09F3BAC272E9}">
      <dgm:prSet custT="1"/>
      <dgm:spPr>
        <a:ln>
          <a:solidFill>
            <a:srgbClr val="70C4D4"/>
          </a:solidFill>
        </a:ln>
      </dgm:spPr>
      <dgm:t>
        <a:bodyPr/>
        <a:lstStyle/>
        <a:p>
          <a:pPr>
            <a:buFont typeface="Symbol" pitchFamily="2" charset="2"/>
            <a:buChar char=""/>
          </a:pPr>
          <a:endParaRPr lang="es-MX" sz="14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61292E4-4AB3-964C-9FF3-4EC9C5B648F3}" type="parTrans" cxnId="{142507E1-2874-4B43-9031-E0A457CDFA8D}">
      <dgm:prSet/>
      <dgm:spPr/>
      <dgm:t>
        <a:bodyPr/>
        <a:lstStyle/>
        <a:p>
          <a:endParaRPr lang="es-MX" sz="2000"/>
        </a:p>
      </dgm:t>
    </dgm:pt>
    <dgm:pt modelId="{254AB6A6-0D29-BE45-8EC5-11AFF917B6C4}" type="sibTrans" cxnId="{142507E1-2874-4B43-9031-E0A457CDFA8D}">
      <dgm:prSet/>
      <dgm:spPr/>
      <dgm:t>
        <a:bodyPr/>
        <a:lstStyle/>
        <a:p>
          <a:endParaRPr lang="es-MX" sz="2000"/>
        </a:p>
      </dgm:t>
    </dgm:pt>
    <dgm:pt modelId="{3EC62815-1F58-7444-ACD2-22C1CD9478C4}">
      <dgm:prSet custT="1"/>
      <dgm:spPr>
        <a:ln>
          <a:solidFill>
            <a:srgbClr val="70C4D4"/>
          </a:solidFill>
        </a:ln>
      </dgm:spPr>
      <dgm:t>
        <a:bodyPr/>
        <a:lstStyle/>
        <a:p>
          <a:pPr>
            <a:buFont typeface="Symbol" pitchFamily="2" charset="2"/>
            <a:buChar char=""/>
          </a:pPr>
          <a:endParaRPr lang="es-MX" sz="14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2B28EFF5-315A-4143-AA26-CEDE5363E873}" type="parTrans" cxnId="{15520DE5-50B2-DB48-9C10-1BCF8CB8941A}">
      <dgm:prSet/>
      <dgm:spPr/>
      <dgm:t>
        <a:bodyPr/>
        <a:lstStyle/>
        <a:p>
          <a:endParaRPr lang="es-MX" sz="2000"/>
        </a:p>
      </dgm:t>
    </dgm:pt>
    <dgm:pt modelId="{3D1F390C-4E54-C341-8365-7E421C20023B}" type="sibTrans" cxnId="{15520DE5-50B2-DB48-9C10-1BCF8CB8941A}">
      <dgm:prSet/>
      <dgm:spPr/>
      <dgm:t>
        <a:bodyPr/>
        <a:lstStyle/>
        <a:p>
          <a:endParaRPr lang="es-MX" sz="2000"/>
        </a:p>
      </dgm:t>
    </dgm:pt>
    <dgm:pt modelId="{77F7E6D3-C1C3-9249-8358-5DA027B6C3A0}">
      <dgm:prSet custT="1"/>
      <dgm:spPr>
        <a:ln>
          <a:solidFill>
            <a:srgbClr val="70C4D4"/>
          </a:solidFill>
        </a:ln>
      </dgm:spPr>
      <dgm:t>
        <a:bodyPr/>
        <a:lstStyle/>
        <a:p>
          <a:pPr>
            <a:buFont typeface="Symbol" pitchFamily="2" charset="2"/>
            <a:buChar char=""/>
          </a:pPr>
          <a:endParaRPr lang="es-MX" sz="14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8F4233D3-3A24-8544-BD6F-8FA5F559BF2C}" type="parTrans" cxnId="{10FFBB0C-3B6B-B449-854F-3A1329C97B8C}">
      <dgm:prSet/>
      <dgm:spPr/>
      <dgm:t>
        <a:bodyPr/>
        <a:lstStyle/>
        <a:p>
          <a:endParaRPr lang="es-MX" sz="2000"/>
        </a:p>
      </dgm:t>
    </dgm:pt>
    <dgm:pt modelId="{8BB7C04A-6230-5548-9D90-4E848108463E}" type="sibTrans" cxnId="{10FFBB0C-3B6B-B449-854F-3A1329C97B8C}">
      <dgm:prSet/>
      <dgm:spPr/>
      <dgm:t>
        <a:bodyPr/>
        <a:lstStyle/>
        <a:p>
          <a:endParaRPr lang="es-MX" sz="2000"/>
        </a:p>
      </dgm:t>
    </dgm:pt>
    <dgm:pt modelId="{91EB059F-3E45-1E4E-859C-0432C9C3D62C}" type="pres">
      <dgm:prSet presAssocID="{A4FF1A40-EC98-D142-ACB5-A358E9D82F31}" presName="linear" presStyleCnt="0">
        <dgm:presLayoutVars>
          <dgm:dir/>
          <dgm:animLvl val="lvl"/>
          <dgm:resizeHandles val="exact"/>
        </dgm:presLayoutVars>
      </dgm:prSet>
      <dgm:spPr/>
    </dgm:pt>
    <dgm:pt modelId="{D1A15BAA-930F-EF4D-BD74-7DA028385518}" type="pres">
      <dgm:prSet presAssocID="{C03D05B3-2F93-5349-B684-183EE430C4D6}" presName="parentLin" presStyleCnt="0"/>
      <dgm:spPr/>
    </dgm:pt>
    <dgm:pt modelId="{F9A2CD27-9E6B-144E-B84E-8E265C5BE658}" type="pres">
      <dgm:prSet presAssocID="{C03D05B3-2F93-5349-B684-183EE430C4D6}" presName="parentLeftMargin" presStyleLbl="node1" presStyleIdx="0" presStyleCnt="3"/>
      <dgm:spPr/>
    </dgm:pt>
    <dgm:pt modelId="{791BDCEE-C2E9-CC46-B9C1-350933A769A1}" type="pres">
      <dgm:prSet presAssocID="{C03D05B3-2F93-5349-B684-183EE430C4D6}" presName="parentText" presStyleLbl="node1" presStyleIdx="0" presStyleCnt="3" custScaleX="120335">
        <dgm:presLayoutVars>
          <dgm:chMax val="0"/>
          <dgm:bulletEnabled val="1"/>
        </dgm:presLayoutVars>
      </dgm:prSet>
      <dgm:spPr/>
    </dgm:pt>
    <dgm:pt modelId="{5729E26B-A1A3-AA45-95EA-E6ADDC1FFF43}" type="pres">
      <dgm:prSet presAssocID="{C03D05B3-2F93-5349-B684-183EE430C4D6}" presName="negativeSpace" presStyleCnt="0"/>
      <dgm:spPr/>
    </dgm:pt>
    <dgm:pt modelId="{5AEE066B-0447-8441-A094-DD1E0282717F}" type="pres">
      <dgm:prSet presAssocID="{C03D05B3-2F93-5349-B684-183EE430C4D6}" presName="childText" presStyleLbl="conFgAcc1" presStyleIdx="0" presStyleCnt="3">
        <dgm:presLayoutVars>
          <dgm:bulletEnabled val="1"/>
        </dgm:presLayoutVars>
      </dgm:prSet>
      <dgm:spPr/>
    </dgm:pt>
    <dgm:pt modelId="{97D7FD79-A90D-4A47-895C-93B70F791011}" type="pres">
      <dgm:prSet presAssocID="{C9EF2ABC-C528-8D4E-8C73-9FB301ACA8D8}" presName="spaceBetweenRectangles" presStyleCnt="0"/>
      <dgm:spPr/>
    </dgm:pt>
    <dgm:pt modelId="{81CCCBD1-3442-2943-B0FE-56AAEDFD89ED}" type="pres">
      <dgm:prSet presAssocID="{79EEEB01-42EB-7946-8CF6-08376B7F55BA}" presName="parentLin" presStyleCnt="0"/>
      <dgm:spPr/>
    </dgm:pt>
    <dgm:pt modelId="{B878A18A-F3A7-764E-A3D1-7864D3D412D2}" type="pres">
      <dgm:prSet presAssocID="{79EEEB01-42EB-7946-8CF6-08376B7F55BA}" presName="parentLeftMargin" presStyleLbl="node1" presStyleIdx="0" presStyleCnt="3"/>
      <dgm:spPr/>
    </dgm:pt>
    <dgm:pt modelId="{A18C2BD1-519A-734C-A37A-DFAA179CCC6F}" type="pres">
      <dgm:prSet presAssocID="{79EEEB01-42EB-7946-8CF6-08376B7F55BA}" presName="parentText" presStyleLbl="node1" presStyleIdx="1" presStyleCnt="3" custScaleX="120335">
        <dgm:presLayoutVars>
          <dgm:chMax val="0"/>
          <dgm:bulletEnabled val="1"/>
        </dgm:presLayoutVars>
      </dgm:prSet>
      <dgm:spPr/>
    </dgm:pt>
    <dgm:pt modelId="{95232C8C-749E-2542-8686-F9B93AE2F633}" type="pres">
      <dgm:prSet presAssocID="{79EEEB01-42EB-7946-8CF6-08376B7F55BA}" presName="negativeSpace" presStyleCnt="0"/>
      <dgm:spPr/>
    </dgm:pt>
    <dgm:pt modelId="{3469D0F0-E3BE-6144-80F4-1CA2744D7EA5}" type="pres">
      <dgm:prSet presAssocID="{79EEEB01-42EB-7946-8CF6-08376B7F55BA}" presName="childText" presStyleLbl="conFgAcc1" presStyleIdx="1" presStyleCnt="3">
        <dgm:presLayoutVars>
          <dgm:bulletEnabled val="1"/>
        </dgm:presLayoutVars>
      </dgm:prSet>
      <dgm:spPr/>
    </dgm:pt>
    <dgm:pt modelId="{606E8196-72AA-4147-B6A2-B1FF9A34AB90}" type="pres">
      <dgm:prSet presAssocID="{E26D790D-2735-B044-9614-EB5A1F05201D}" presName="spaceBetweenRectangles" presStyleCnt="0"/>
      <dgm:spPr/>
    </dgm:pt>
    <dgm:pt modelId="{6068115E-87A6-AA4A-983A-E25816354EEA}" type="pres">
      <dgm:prSet presAssocID="{A067FF63-4085-8B43-884A-95E63C380888}" presName="parentLin" presStyleCnt="0"/>
      <dgm:spPr/>
    </dgm:pt>
    <dgm:pt modelId="{B905D4FC-D8E5-3B4E-926C-594237D44BB1}" type="pres">
      <dgm:prSet presAssocID="{A067FF63-4085-8B43-884A-95E63C380888}" presName="parentLeftMargin" presStyleLbl="node1" presStyleIdx="1" presStyleCnt="3"/>
      <dgm:spPr/>
    </dgm:pt>
    <dgm:pt modelId="{4201A80F-0582-4C49-A1F3-C835A896C793}" type="pres">
      <dgm:prSet presAssocID="{A067FF63-4085-8B43-884A-95E63C380888}" presName="parentText" presStyleLbl="node1" presStyleIdx="2" presStyleCnt="3" custScaleX="120335">
        <dgm:presLayoutVars>
          <dgm:chMax val="0"/>
          <dgm:bulletEnabled val="1"/>
        </dgm:presLayoutVars>
      </dgm:prSet>
      <dgm:spPr/>
    </dgm:pt>
    <dgm:pt modelId="{5F92C34F-FC8E-5E41-A69E-C8C869C070B9}" type="pres">
      <dgm:prSet presAssocID="{A067FF63-4085-8B43-884A-95E63C380888}" presName="negativeSpace" presStyleCnt="0"/>
      <dgm:spPr/>
    </dgm:pt>
    <dgm:pt modelId="{329A944A-46E3-CF4D-B620-E97DA29D8525}" type="pres">
      <dgm:prSet presAssocID="{A067FF63-4085-8B43-884A-95E63C38088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0FFBB0C-3B6B-B449-854F-3A1329C97B8C}" srcId="{A067FF63-4085-8B43-884A-95E63C380888}" destId="{77F7E6D3-C1C3-9249-8358-5DA027B6C3A0}" srcOrd="0" destOrd="0" parTransId="{8F4233D3-3A24-8544-BD6F-8FA5F559BF2C}" sibTransId="{8BB7C04A-6230-5548-9D90-4E848108463E}"/>
    <dgm:cxn modelId="{C8FEBA19-33D7-E241-9356-B8E718D9F85E}" srcId="{A4FF1A40-EC98-D142-ACB5-A358E9D82F31}" destId="{C03D05B3-2F93-5349-B684-183EE430C4D6}" srcOrd="0" destOrd="0" parTransId="{4972C773-D0DB-DA4D-AB7E-5168A3B495ED}" sibTransId="{C9EF2ABC-C528-8D4E-8C73-9FB301ACA8D8}"/>
    <dgm:cxn modelId="{FAE0EC1C-9564-E143-A9CF-EA1B2D153E57}" type="presOf" srcId="{3EC62815-1F58-7444-ACD2-22C1CD9478C4}" destId="{3469D0F0-E3BE-6144-80F4-1CA2744D7EA5}" srcOrd="0" destOrd="0" presId="urn:microsoft.com/office/officeart/2005/8/layout/list1"/>
    <dgm:cxn modelId="{88C9735D-1217-1F40-9866-158105E14A8E}" srcId="{A4FF1A40-EC98-D142-ACB5-A358E9D82F31}" destId="{79EEEB01-42EB-7946-8CF6-08376B7F55BA}" srcOrd="1" destOrd="0" parTransId="{42EC0CE0-66B0-1E48-A2EA-C6939AB08845}" sibTransId="{E26D790D-2735-B044-9614-EB5A1F05201D}"/>
    <dgm:cxn modelId="{0A57865F-C42B-BA44-B4E6-19A88CB5D922}" type="presOf" srcId="{A067FF63-4085-8B43-884A-95E63C380888}" destId="{B905D4FC-D8E5-3B4E-926C-594237D44BB1}" srcOrd="0" destOrd="0" presId="urn:microsoft.com/office/officeart/2005/8/layout/list1"/>
    <dgm:cxn modelId="{DCBE4360-9DCA-8541-B1F2-48431D84D10D}" type="presOf" srcId="{A067FF63-4085-8B43-884A-95E63C380888}" destId="{4201A80F-0582-4C49-A1F3-C835A896C793}" srcOrd="1" destOrd="0" presId="urn:microsoft.com/office/officeart/2005/8/layout/list1"/>
    <dgm:cxn modelId="{978B266B-12B5-9E40-B532-7BA5787077F6}" srcId="{A4FF1A40-EC98-D142-ACB5-A358E9D82F31}" destId="{A067FF63-4085-8B43-884A-95E63C380888}" srcOrd="2" destOrd="0" parTransId="{3599EBFB-4F74-4040-B2D0-59E1C07806FA}" sibTransId="{E3483118-8B09-CA49-A8F3-C49913C69E69}"/>
    <dgm:cxn modelId="{CFBA1E4C-DC30-844B-B40A-18AAA6E97C6C}" type="presOf" srcId="{A4FF1A40-EC98-D142-ACB5-A358E9D82F31}" destId="{91EB059F-3E45-1E4E-859C-0432C9C3D62C}" srcOrd="0" destOrd="0" presId="urn:microsoft.com/office/officeart/2005/8/layout/list1"/>
    <dgm:cxn modelId="{7C3A1559-56D7-3C48-B12F-F51D9B4BC0A1}" type="presOf" srcId="{C03D05B3-2F93-5349-B684-183EE430C4D6}" destId="{F9A2CD27-9E6B-144E-B84E-8E265C5BE658}" srcOrd="0" destOrd="0" presId="urn:microsoft.com/office/officeart/2005/8/layout/list1"/>
    <dgm:cxn modelId="{B22736A3-86CF-AB41-B454-8D88F09D4483}" type="presOf" srcId="{2FCE07BD-433D-8C4F-A420-09F3BAC272E9}" destId="{5AEE066B-0447-8441-A094-DD1E0282717F}" srcOrd="0" destOrd="0" presId="urn:microsoft.com/office/officeart/2005/8/layout/list1"/>
    <dgm:cxn modelId="{B4B6D2A6-B033-7E4D-B4D5-B50BB9504D36}" type="presOf" srcId="{79EEEB01-42EB-7946-8CF6-08376B7F55BA}" destId="{A18C2BD1-519A-734C-A37A-DFAA179CCC6F}" srcOrd="1" destOrd="0" presId="urn:microsoft.com/office/officeart/2005/8/layout/list1"/>
    <dgm:cxn modelId="{28E916B7-E6D2-294B-8CDC-6BE1224A376C}" type="presOf" srcId="{79EEEB01-42EB-7946-8CF6-08376B7F55BA}" destId="{B878A18A-F3A7-764E-A3D1-7864D3D412D2}" srcOrd="0" destOrd="0" presId="urn:microsoft.com/office/officeart/2005/8/layout/list1"/>
    <dgm:cxn modelId="{AE0650DA-D091-0C43-8D39-98CC02FBBC7E}" type="presOf" srcId="{C03D05B3-2F93-5349-B684-183EE430C4D6}" destId="{791BDCEE-C2E9-CC46-B9C1-350933A769A1}" srcOrd="1" destOrd="0" presId="urn:microsoft.com/office/officeart/2005/8/layout/list1"/>
    <dgm:cxn modelId="{142507E1-2874-4B43-9031-E0A457CDFA8D}" srcId="{C03D05B3-2F93-5349-B684-183EE430C4D6}" destId="{2FCE07BD-433D-8C4F-A420-09F3BAC272E9}" srcOrd="0" destOrd="0" parTransId="{F61292E4-4AB3-964C-9FF3-4EC9C5B648F3}" sibTransId="{254AB6A6-0D29-BE45-8EC5-11AFF917B6C4}"/>
    <dgm:cxn modelId="{15520DE5-50B2-DB48-9C10-1BCF8CB8941A}" srcId="{79EEEB01-42EB-7946-8CF6-08376B7F55BA}" destId="{3EC62815-1F58-7444-ACD2-22C1CD9478C4}" srcOrd="0" destOrd="0" parTransId="{2B28EFF5-315A-4143-AA26-CEDE5363E873}" sibTransId="{3D1F390C-4E54-C341-8365-7E421C20023B}"/>
    <dgm:cxn modelId="{82F22BF2-336A-3943-A48A-45C9D1FE1CF7}" type="presOf" srcId="{77F7E6D3-C1C3-9249-8358-5DA027B6C3A0}" destId="{329A944A-46E3-CF4D-B620-E97DA29D8525}" srcOrd="0" destOrd="0" presId="urn:microsoft.com/office/officeart/2005/8/layout/list1"/>
    <dgm:cxn modelId="{3E812913-3920-CB4D-A0F3-F4C23A5E12B9}" type="presParOf" srcId="{91EB059F-3E45-1E4E-859C-0432C9C3D62C}" destId="{D1A15BAA-930F-EF4D-BD74-7DA028385518}" srcOrd="0" destOrd="0" presId="urn:microsoft.com/office/officeart/2005/8/layout/list1"/>
    <dgm:cxn modelId="{DE5C8B41-A70E-644F-A428-36AF02EAB2A7}" type="presParOf" srcId="{D1A15BAA-930F-EF4D-BD74-7DA028385518}" destId="{F9A2CD27-9E6B-144E-B84E-8E265C5BE658}" srcOrd="0" destOrd="0" presId="urn:microsoft.com/office/officeart/2005/8/layout/list1"/>
    <dgm:cxn modelId="{16C481E6-71C9-CD46-A62C-18B6E5529486}" type="presParOf" srcId="{D1A15BAA-930F-EF4D-BD74-7DA028385518}" destId="{791BDCEE-C2E9-CC46-B9C1-350933A769A1}" srcOrd="1" destOrd="0" presId="urn:microsoft.com/office/officeart/2005/8/layout/list1"/>
    <dgm:cxn modelId="{56B80346-1BD5-3845-BCD3-8F9EB3C518BE}" type="presParOf" srcId="{91EB059F-3E45-1E4E-859C-0432C9C3D62C}" destId="{5729E26B-A1A3-AA45-95EA-E6ADDC1FFF43}" srcOrd="1" destOrd="0" presId="urn:microsoft.com/office/officeart/2005/8/layout/list1"/>
    <dgm:cxn modelId="{CC3A2856-F9E9-B34B-B6EB-777248FD8C31}" type="presParOf" srcId="{91EB059F-3E45-1E4E-859C-0432C9C3D62C}" destId="{5AEE066B-0447-8441-A094-DD1E0282717F}" srcOrd="2" destOrd="0" presId="urn:microsoft.com/office/officeart/2005/8/layout/list1"/>
    <dgm:cxn modelId="{17F7E094-7FD9-7F49-9047-867B28AC1733}" type="presParOf" srcId="{91EB059F-3E45-1E4E-859C-0432C9C3D62C}" destId="{97D7FD79-A90D-4A47-895C-93B70F791011}" srcOrd="3" destOrd="0" presId="urn:microsoft.com/office/officeart/2005/8/layout/list1"/>
    <dgm:cxn modelId="{960C7A63-1B70-8946-85E5-4D0930D47EDC}" type="presParOf" srcId="{91EB059F-3E45-1E4E-859C-0432C9C3D62C}" destId="{81CCCBD1-3442-2943-B0FE-56AAEDFD89ED}" srcOrd="4" destOrd="0" presId="urn:microsoft.com/office/officeart/2005/8/layout/list1"/>
    <dgm:cxn modelId="{1B7A1F9F-0878-0D4C-851F-023A2E3BCAE1}" type="presParOf" srcId="{81CCCBD1-3442-2943-B0FE-56AAEDFD89ED}" destId="{B878A18A-F3A7-764E-A3D1-7864D3D412D2}" srcOrd="0" destOrd="0" presId="urn:microsoft.com/office/officeart/2005/8/layout/list1"/>
    <dgm:cxn modelId="{A3465ECF-13BB-F34F-BE27-E7206B76ED4C}" type="presParOf" srcId="{81CCCBD1-3442-2943-B0FE-56AAEDFD89ED}" destId="{A18C2BD1-519A-734C-A37A-DFAA179CCC6F}" srcOrd="1" destOrd="0" presId="urn:microsoft.com/office/officeart/2005/8/layout/list1"/>
    <dgm:cxn modelId="{BCC2E966-64B5-064C-B769-A08B50D1D211}" type="presParOf" srcId="{91EB059F-3E45-1E4E-859C-0432C9C3D62C}" destId="{95232C8C-749E-2542-8686-F9B93AE2F633}" srcOrd="5" destOrd="0" presId="urn:microsoft.com/office/officeart/2005/8/layout/list1"/>
    <dgm:cxn modelId="{2952C424-88D5-A142-969E-74F95FD42150}" type="presParOf" srcId="{91EB059F-3E45-1E4E-859C-0432C9C3D62C}" destId="{3469D0F0-E3BE-6144-80F4-1CA2744D7EA5}" srcOrd="6" destOrd="0" presId="urn:microsoft.com/office/officeart/2005/8/layout/list1"/>
    <dgm:cxn modelId="{C30AE1BE-8216-0240-9519-8913E57A3FCC}" type="presParOf" srcId="{91EB059F-3E45-1E4E-859C-0432C9C3D62C}" destId="{606E8196-72AA-4147-B6A2-B1FF9A34AB90}" srcOrd="7" destOrd="0" presId="urn:microsoft.com/office/officeart/2005/8/layout/list1"/>
    <dgm:cxn modelId="{92B36BB0-AB4A-544D-B5D3-5981E4DB6B0A}" type="presParOf" srcId="{91EB059F-3E45-1E4E-859C-0432C9C3D62C}" destId="{6068115E-87A6-AA4A-983A-E25816354EEA}" srcOrd="8" destOrd="0" presId="urn:microsoft.com/office/officeart/2005/8/layout/list1"/>
    <dgm:cxn modelId="{9E432668-6C20-C74B-81ED-3C0B8C442E4A}" type="presParOf" srcId="{6068115E-87A6-AA4A-983A-E25816354EEA}" destId="{B905D4FC-D8E5-3B4E-926C-594237D44BB1}" srcOrd="0" destOrd="0" presId="urn:microsoft.com/office/officeart/2005/8/layout/list1"/>
    <dgm:cxn modelId="{3575E0EC-F102-9A44-9F97-55B77DE46518}" type="presParOf" srcId="{6068115E-87A6-AA4A-983A-E25816354EEA}" destId="{4201A80F-0582-4C49-A1F3-C835A896C793}" srcOrd="1" destOrd="0" presId="urn:microsoft.com/office/officeart/2005/8/layout/list1"/>
    <dgm:cxn modelId="{91F19898-4A36-D54E-88B3-0ED6F163DED1}" type="presParOf" srcId="{91EB059F-3E45-1E4E-859C-0432C9C3D62C}" destId="{5F92C34F-FC8E-5E41-A69E-C8C869C070B9}" srcOrd="9" destOrd="0" presId="urn:microsoft.com/office/officeart/2005/8/layout/list1"/>
    <dgm:cxn modelId="{7D66CF34-5B86-F144-AA8E-FAF30B1A94AE}" type="presParOf" srcId="{91EB059F-3E45-1E4E-859C-0432C9C3D62C}" destId="{329A944A-46E3-CF4D-B620-E97DA29D852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FF1A40-EC98-D142-ACB5-A358E9D82F31}" type="doc">
      <dgm:prSet loTypeId="urn:microsoft.com/office/officeart/2005/8/layout/list1" loCatId="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C03D05B3-2F93-5349-B684-183EE430C4D6}">
      <dgm:prSet phldrT="[Texto]" custT="1"/>
      <dgm:spPr>
        <a:solidFill>
          <a:srgbClr val="70C4D4"/>
        </a:solidFill>
      </dgm:spPr>
      <dgm:t>
        <a:bodyPr/>
        <a:lstStyle/>
        <a:p>
          <a:r>
            <a:rPr lang="es-CL" sz="1400" b="1" dirty="0"/>
            <a:t>MÓDULO 4:</a:t>
          </a:r>
          <a:r>
            <a:rPr lang="es-MX" sz="1400" b="1" dirty="0"/>
            <a:t>Aplicaciones de la huella de agua, medición y evaluación de impacto en la seguridad hídrica</a:t>
          </a:r>
          <a:endParaRPr lang="es-MX" sz="1400" dirty="0"/>
        </a:p>
      </dgm:t>
    </dgm:pt>
    <dgm:pt modelId="{4972C773-D0DB-DA4D-AB7E-5168A3B495ED}" type="parTrans" cxnId="{C8FEBA19-33D7-E241-9356-B8E718D9F85E}">
      <dgm:prSet/>
      <dgm:spPr/>
      <dgm:t>
        <a:bodyPr/>
        <a:lstStyle/>
        <a:p>
          <a:endParaRPr lang="es-MX" sz="2000"/>
        </a:p>
      </dgm:t>
    </dgm:pt>
    <dgm:pt modelId="{C9EF2ABC-C528-8D4E-8C73-9FB301ACA8D8}" type="sibTrans" cxnId="{C8FEBA19-33D7-E241-9356-B8E718D9F85E}">
      <dgm:prSet/>
      <dgm:spPr/>
      <dgm:t>
        <a:bodyPr/>
        <a:lstStyle/>
        <a:p>
          <a:endParaRPr lang="es-MX" sz="2000"/>
        </a:p>
      </dgm:t>
    </dgm:pt>
    <dgm:pt modelId="{79EEEB01-42EB-7946-8CF6-08376B7F55BA}">
      <dgm:prSet phldrT="[Texto]" custT="1"/>
      <dgm:spPr>
        <a:solidFill>
          <a:srgbClr val="70C4D4"/>
        </a:solidFill>
      </dgm:spPr>
      <dgm:t>
        <a:bodyPr/>
        <a:lstStyle/>
        <a:p>
          <a:r>
            <a:rPr lang="es-CL" sz="1400" b="1" dirty="0"/>
            <a:t>MÓDULO 5:</a:t>
          </a:r>
          <a:r>
            <a:rPr lang="es-MX" sz="1400" b="1" dirty="0"/>
            <a:t>Evaluación y verificación de huella de agua, certificado azul, y el sistema de certificación voluntaria: Huella Chile</a:t>
          </a:r>
          <a:endParaRPr lang="es-MX" sz="1400" dirty="0"/>
        </a:p>
      </dgm:t>
    </dgm:pt>
    <dgm:pt modelId="{42EC0CE0-66B0-1E48-A2EA-C6939AB08845}" type="parTrans" cxnId="{88C9735D-1217-1F40-9866-158105E14A8E}">
      <dgm:prSet/>
      <dgm:spPr/>
      <dgm:t>
        <a:bodyPr/>
        <a:lstStyle/>
        <a:p>
          <a:endParaRPr lang="es-MX" sz="2000"/>
        </a:p>
      </dgm:t>
    </dgm:pt>
    <dgm:pt modelId="{E26D790D-2735-B044-9614-EB5A1F05201D}" type="sibTrans" cxnId="{88C9735D-1217-1F40-9866-158105E14A8E}">
      <dgm:prSet/>
      <dgm:spPr/>
      <dgm:t>
        <a:bodyPr/>
        <a:lstStyle/>
        <a:p>
          <a:endParaRPr lang="es-MX" sz="2000"/>
        </a:p>
      </dgm:t>
    </dgm:pt>
    <dgm:pt modelId="{2FCE07BD-433D-8C4F-A420-09F3BAC272E9}">
      <dgm:prSet custT="1"/>
      <dgm:spPr>
        <a:ln>
          <a:solidFill>
            <a:srgbClr val="70C4D4"/>
          </a:solidFill>
        </a:ln>
      </dgm:spPr>
      <dgm:t>
        <a:bodyPr/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rgbClr val="000000">
                <a:lumMod val="65000"/>
                <a:lumOff val="35000"/>
              </a:srgbClr>
            </a:solidFill>
            <a:latin typeface="Arial"/>
            <a:ea typeface="+mn-ea"/>
            <a:cs typeface="+mn-cs"/>
          </a:endParaRPr>
        </a:p>
      </dgm:t>
    </dgm:pt>
    <dgm:pt modelId="{F61292E4-4AB3-964C-9FF3-4EC9C5B648F3}" type="parTrans" cxnId="{142507E1-2874-4B43-9031-E0A457CDFA8D}">
      <dgm:prSet/>
      <dgm:spPr/>
      <dgm:t>
        <a:bodyPr/>
        <a:lstStyle/>
        <a:p>
          <a:endParaRPr lang="es-MX" sz="2000"/>
        </a:p>
      </dgm:t>
    </dgm:pt>
    <dgm:pt modelId="{254AB6A6-0D29-BE45-8EC5-11AFF917B6C4}" type="sibTrans" cxnId="{142507E1-2874-4B43-9031-E0A457CDFA8D}">
      <dgm:prSet/>
      <dgm:spPr/>
      <dgm:t>
        <a:bodyPr/>
        <a:lstStyle/>
        <a:p>
          <a:endParaRPr lang="es-MX" sz="2000"/>
        </a:p>
      </dgm:t>
    </dgm:pt>
    <dgm:pt modelId="{3EC62815-1F58-7444-ACD2-22C1CD9478C4}">
      <dgm:prSet custT="1"/>
      <dgm:spPr>
        <a:ln>
          <a:solidFill>
            <a:srgbClr val="70C4D4"/>
          </a:solidFill>
        </a:ln>
      </dgm:spPr>
      <dgm:t>
        <a:bodyPr/>
        <a:lstStyle/>
        <a:p>
          <a:pPr>
            <a:buFont typeface="Symbol" pitchFamily="2" charset="2"/>
            <a:buChar char=""/>
          </a:pPr>
          <a:endParaRPr lang="es-MX" sz="14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2B28EFF5-315A-4143-AA26-CEDE5363E873}" type="parTrans" cxnId="{15520DE5-50B2-DB48-9C10-1BCF8CB8941A}">
      <dgm:prSet/>
      <dgm:spPr/>
      <dgm:t>
        <a:bodyPr/>
        <a:lstStyle/>
        <a:p>
          <a:endParaRPr lang="es-MX" sz="2000"/>
        </a:p>
      </dgm:t>
    </dgm:pt>
    <dgm:pt modelId="{3D1F390C-4E54-C341-8365-7E421C20023B}" type="sibTrans" cxnId="{15520DE5-50B2-DB48-9C10-1BCF8CB8941A}">
      <dgm:prSet/>
      <dgm:spPr/>
      <dgm:t>
        <a:bodyPr/>
        <a:lstStyle/>
        <a:p>
          <a:endParaRPr lang="es-MX" sz="2000"/>
        </a:p>
      </dgm:t>
    </dgm:pt>
    <dgm:pt modelId="{91EB059F-3E45-1E4E-859C-0432C9C3D62C}" type="pres">
      <dgm:prSet presAssocID="{A4FF1A40-EC98-D142-ACB5-A358E9D82F31}" presName="linear" presStyleCnt="0">
        <dgm:presLayoutVars>
          <dgm:dir/>
          <dgm:animLvl val="lvl"/>
          <dgm:resizeHandles val="exact"/>
        </dgm:presLayoutVars>
      </dgm:prSet>
      <dgm:spPr/>
    </dgm:pt>
    <dgm:pt modelId="{D1A15BAA-930F-EF4D-BD74-7DA028385518}" type="pres">
      <dgm:prSet presAssocID="{C03D05B3-2F93-5349-B684-183EE430C4D6}" presName="parentLin" presStyleCnt="0"/>
      <dgm:spPr/>
    </dgm:pt>
    <dgm:pt modelId="{F9A2CD27-9E6B-144E-B84E-8E265C5BE658}" type="pres">
      <dgm:prSet presAssocID="{C03D05B3-2F93-5349-B684-183EE430C4D6}" presName="parentLeftMargin" presStyleLbl="node1" presStyleIdx="0" presStyleCnt="2"/>
      <dgm:spPr/>
    </dgm:pt>
    <dgm:pt modelId="{791BDCEE-C2E9-CC46-B9C1-350933A769A1}" type="pres">
      <dgm:prSet presAssocID="{C03D05B3-2F93-5349-B684-183EE430C4D6}" presName="parentText" presStyleLbl="node1" presStyleIdx="0" presStyleCnt="2" custScaleX="120335" custScaleY="40441" custLinFactNeighborY="-28404">
        <dgm:presLayoutVars>
          <dgm:chMax val="0"/>
          <dgm:bulletEnabled val="1"/>
        </dgm:presLayoutVars>
      </dgm:prSet>
      <dgm:spPr/>
    </dgm:pt>
    <dgm:pt modelId="{5729E26B-A1A3-AA45-95EA-E6ADDC1FFF43}" type="pres">
      <dgm:prSet presAssocID="{C03D05B3-2F93-5349-B684-183EE430C4D6}" presName="negativeSpace" presStyleCnt="0"/>
      <dgm:spPr/>
    </dgm:pt>
    <dgm:pt modelId="{5AEE066B-0447-8441-A094-DD1E0282717F}" type="pres">
      <dgm:prSet presAssocID="{C03D05B3-2F93-5349-B684-183EE430C4D6}" presName="childText" presStyleLbl="conFgAcc1" presStyleIdx="0" presStyleCnt="2" custScaleY="77824" custLinFactNeighborX="1240" custLinFactNeighborY="-7295">
        <dgm:presLayoutVars>
          <dgm:bulletEnabled val="1"/>
        </dgm:presLayoutVars>
      </dgm:prSet>
      <dgm:spPr/>
    </dgm:pt>
    <dgm:pt modelId="{97D7FD79-A90D-4A47-895C-93B70F791011}" type="pres">
      <dgm:prSet presAssocID="{C9EF2ABC-C528-8D4E-8C73-9FB301ACA8D8}" presName="spaceBetweenRectangles" presStyleCnt="0"/>
      <dgm:spPr/>
    </dgm:pt>
    <dgm:pt modelId="{81CCCBD1-3442-2943-B0FE-56AAEDFD89ED}" type="pres">
      <dgm:prSet presAssocID="{79EEEB01-42EB-7946-8CF6-08376B7F55BA}" presName="parentLin" presStyleCnt="0"/>
      <dgm:spPr/>
    </dgm:pt>
    <dgm:pt modelId="{B878A18A-F3A7-764E-A3D1-7864D3D412D2}" type="pres">
      <dgm:prSet presAssocID="{79EEEB01-42EB-7946-8CF6-08376B7F55BA}" presName="parentLeftMargin" presStyleLbl="node1" presStyleIdx="0" presStyleCnt="2"/>
      <dgm:spPr/>
    </dgm:pt>
    <dgm:pt modelId="{A18C2BD1-519A-734C-A37A-DFAA179CCC6F}" type="pres">
      <dgm:prSet presAssocID="{79EEEB01-42EB-7946-8CF6-08376B7F55BA}" presName="parentText" presStyleLbl="node1" presStyleIdx="1" presStyleCnt="2" custScaleX="120335" custScaleY="40441">
        <dgm:presLayoutVars>
          <dgm:chMax val="0"/>
          <dgm:bulletEnabled val="1"/>
        </dgm:presLayoutVars>
      </dgm:prSet>
      <dgm:spPr/>
    </dgm:pt>
    <dgm:pt modelId="{95232C8C-749E-2542-8686-F9B93AE2F633}" type="pres">
      <dgm:prSet presAssocID="{79EEEB01-42EB-7946-8CF6-08376B7F55BA}" presName="negativeSpace" presStyleCnt="0"/>
      <dgm:spPr/>
    </dgm:pt>
    <dgm:pt modelId="{3469D0F0-E3BE-6144-80F4-1CA2744D7EA5}" type="pres">
      <dgm:prSet presAssocID="{79EEEB01-42EB-7946-8CF6-08376B7F55BA}" presName="childText" presStyleLbl="conFgAcc1" presStyleIdx="1" presStyleCnt="2" custScaleY="77824" custLinFactNeighborY="58912">
        <dgm:presLayoutVars>
          <dgm:bulletEnabled val="1"/>
        </dgm:presLayoutVars>
      </dgm:prSet>
      <dgm:spPr/>
    </dgm:pt>
  </dgm:ptLst>
  <dgm:cxnLst>
    <dgm:cxn modelId="{C8FEBA19-33D7-E241-9356-B8E718D9F85E}" srcId="{A4FF1A40-EC98-D142-ACB5-A358E9D82F31}" destId="{C03D05B3-2F93-5349-B684-183EE430C4D6}" srcOrd="0" destOrd="0" parTransId="{4972C773-D0DB-DA4D-AB7E-5168A3B495ED}" sibTransId="{C9EF2ABC-C528-8D4E-8C73-9FB301ACA8D8}"/>
    <dgm:cxn modelId="{FAE0EC1C-9564-E143-A9CF-EA1B2D153E57}" type="presOf" srcId="{3EC62815-1F58-7444-ACD2-22C1CD9478C4}" destId="{3469D0F0-E3BE-6144-80F4-1CA2744D7EA5}" srcOrd="0" destOrd="0" presId="urn:microsoft.com/office/officeart/2005/8/layout/list1"/>
    <dgm:cxn modelId="{88C9735D-1217-1F40-9866-158105E14A8E}" srcId="{A4FF1A40-EC98-D142-ACB5-A358E9D82F31}" destId="{79EEEB01-42EB-7946-8CF6-08376B7F55BA}" srcOrd="1" destOrd="0" parTransId="{42EC0CE0-66B0-1E48-A2EA-C6939AB08845}" sibTransId="{E26D790D-2735-B044-9614-EB5A1F05201D}"/>
    <dgm:cxn modelId="{CFBA1E4C-DC30-844B-B40A-18AAA6E97C6C}" type="presOf" srcId="{A4FF1A40-EC98-D142-ACB5-A358E9D82F31}" destId="{91EB059F-3E45-1E4E-859C-0432C9C3D62C}" srcOrd="0" destOrd="0" presId="urn:microsoft.com/office/officeart/2005/8/layout/list1"/>
    <dgm:cxn modelId="{7C3A1559-56D7-3C48-B12F-F51D9B4BC0A1}" type="presOf" srcId="{C03D05B3-2F93-5349-B684-183EE430C4D6}" destId="{F9A2CD27-9E6B-144E-B84E-8E265C5BE658}" srcOrd="0" destOrd="0" presId="urn:microsoft.com/office/officeart/2005/8/layout/list1"/>
    <dgm:cxn modelId="{B22736A3-86CF-AB41-B454-8D88F09D4483}" type="presOf" srcId="{2FCE07BD-433D-8C4F-A420-09F3BAC272E9}" destId="{5AEE066B-0447-8441-A094-DD1E0282717F}" srcOrd="0" destOrd="0" presId="urn:microsoft.com/office/officeart/2005/8/layout/list1"/>
    <dgm:cxn modelId="{B4B6D2A6-B033-7E4D-B4D5-B50BB9504D36}" type="presOf" srcId="{79EEEB01-42EB-7946-8CF6-08376B7F55BA}" destId="{A18C2BD1-519A-734C-A37A-DFAA179CCC6F}" srcOrd="1" destOrd="0" presId="urn:microsoft.com/office/officeart/2005/8/layout/list1"/>
    <dgm:cxn modelId="{28E916B7-E6D2-294B-8CDC-6BE1224A376C}" type="presOf" srcId="{79EEEB01-42EB-7946-8CF6-08376B7F55BA}" destId="{B878A18A-F3A7-764E-A3D1-7864D3D412D2}" srcOrd="0" destOrd="0" presId="urn:microsoft.com/office/officeart/2005/8/layout/list1"/>
    <dgm:cxn modelId="{AE0650DA-D091-0C43-8D39-98CC02FBBC7E}" type="presOf" srcId="{C03D05B3-2F93-5349-B684-183EE430C4D6}" destId="{791BDCEE-C2E9-CC46-B9C1-350933A769A1}" srcOrd="1" destOrd="0" presId="urn:microsoft.com/office/officeart/2005/8/layout/list1"/>
    <dgm:cxn modelId="{142507E1-2874-4B43-9031-E0A457CDFA8D}" srcId="{C03D05B3-2F93-5349-B684-183EE430C4D6}" destId="{2FCE07BD-433D-8C4F-A420-09F3BAC272E9}" srcOrd="0" destOrd="0" parTransId="{F61292E4-4AB3-964C-9FF3-4EC9C5B648F3}" sibTransId="{254AB6A6-0D29-BE45-8EC5-11AFF917B6C4}"/>
    <dgm:cxn modelId="{15520DE5-50B2-DB48-9C10-1BCF8CB8941A}" srcId="{79EEEB01-42EB-7946-8CF6-08376B7F55BA}" destId="{3EC62815-1F58-7444-ACD2-22C1CD9478C4}" srcOrd="0" destOrd="0" parTransId="{2B28EFF5-315A-4143-AA26-CEDE5363E873}" sibTransId="{3D1F390C-4E54-C341-8365-7E421C20023B}"/>
    <dgm:cxn modelId="{3E812913-3920-CB4D-A0F3-F4C23A5E12B9}" type="presParOf" srcId="{91EB059F-3E45-1E4E-859C-0432C9C3D62C}" destId="{D1A15BAA-930F-EF4D-BD74-7DA028385518}" srcOrd="0" destOrd="0" presId="urn:microsoft.com/office/officeart/2005/8/layout/list1"/>
    <dgm:cxn modelId="{DE5C8B41-A70E-644F-A428-36AF02EAB2A7}" type="presParOf" srcId="{D1A15BAA-930F-EF4D-BD74-7DA028385518}" destId="{F9A2CD27-9E6B-144E-B84E-8E265C5BE658}" srcOrd="0" destOrd="0" presId="urn:microsoft.com/office/officeart/2005/8/layout/list1"/>
    <dgm:cxn modelId="{16C481E6-71C9-CD46-A62C-18B6E5529486}" type="presParOf" srcId="{D1A15BAA-930F-EF4D-BD74-7DA028385518}" destId="{791BDCEE-C2E9-CC46-B9C1-350933A769A1}" srcOrd="1" destOrd="0" presId="urn:microsoft.com/office/officeart/2005/8/layout/list1"/>
    <dgm:cxn modelId="{56B80346-1BD5-3845-BCD3-8F9EB3C518BE}" type="presParOf" srcId="{91EB059F-3E45-1E4E-859C-0432C9C3D62C}" destId="{5729E26B-A1A3-AA45-95EA-E6ADDC1FFF43}" srcOrd="1" destOrd="0" presId="urn:microsoft.com/office/officeart/2005/8/layout/list1"/>
    <dgm:cxn modelId="{CC3A2856-F9E9-B34B-B6EB-777248FD8C31}" type="presParOf" srcId="{91EB059F-3E45-1E4E-859C-0432C9C3D62C}" destId="{5AEE066B-0447-8441-A094-DD1E0282717F}" srcOrd="2" destOrd="0" presId="urn:microsoft.com/office/officeart/2005/8/layout/list1"/>
    <dgm:cxn modelId="{17F7E094-7FD9-7F49-9047-867B28AC1733}" type="presParOf" srcId="{91EB059F-3E45-1E4E-859C-0432C9C3D62C}" destId="{97D7FD79-A90D-4A47-895C-93B70F791011}" srcOrd="3" destOrd="0" presId="urn:microsoft.com/office/officeart/2005/8/layout/list1"/>
    <dgm:cxn modelId="{960C7A63-1B70-8946-85E5-4D0930D47EDC}" type="presParOf" srcId="{91EB059F-3E45-1E4E-859C-0432C9C3D62C}" destId="{81CCCBD1-3442-2943-B0FE-56AAEDFD89ED}" srcOrd="4" destOrd="0" presId="urn:microsoft.com/office/officeart/2005/8/layout/list1"/>
    <dgm:cxn modelId="{1B7A1F9F-0878-0D4C-851F-023A2E3BCAE1}" type="presParOf" srcId="{81CCCBD1-3442-2943-B0FE-56AAEDFD89ED}" destId="{B878A18A-F3A7-764E-A3D1-7864D3D412D2}" srcOrd="0" destOrd="0" presId="urn:microsoft.com/office/officeart/2005/8/layout/list1"/>
    <dgm:cxn modelId="{A3465ECF-13BB-F34F-BE27-E7206B76ED4C}" type="presParOf" srcId="{81CCCBD1-3442-2943-B0FE-56AAEDFD89ED}" destId="{A18C2BD1-519A-734C-A37A-DFAA179CCC6F}" srcOrd="1" destOrd="0" presId="urn:microsoft.com/office/officeart/2005/8/layout/list1"/>
    <dgm:cxn modelId="{BCC2E966-64B5-064C-B769-A08B50D1D211}" type="presParOf" srcId="{91EB059F-3E45-1E4E-859C-0432C9C3D62C}" destId="{95232C8C-749E-2542-8686-F9B93AE2F633}" srcOrd="5" destOrd="0" presId="urn:microsoft.com/office/officeart/2005/8/layout/list1"/>
    <dgm:cxn modelId="{2952C424-88D5-A142-969E-74F95FD42150}" type="presParOf" srcId="{91EB059F-3E45-1E4E-859C-0432C9C3D62C}" destId="{3469D0F0-E3BE-6144-80F4-1CA2744D7EA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FF1A40-EC98-D142-ACB5-A358E9D82F31}" type="doc">
      <dgm:prSet loTypeId="urn:microsoft.com/office/officeart/2005/8/layout/list1" loCatId="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C03D05B3-2F93-5349-B684-183EE430C4D6}">
      <dgm:prSet phldrT="[Texto]" custT="1"/>
      <dgm:spPr>
        <a:solidFill>
          <a:srgbClr val="70C4D4"/>
        </a:solidFill>
      </dgm:spPr>
      <dgm:t>
        <a:bodyPr/>
        <a:lstStyle/>
        <a:p>
          <a:r>
            <a:rPr lang="es-CL" sz="1400" b="1" dirty="0"/>
            <a:t>MÓDULO 6:</a:t>
          </a:r>
          <a:r>
            <a:rPr lang="es-MX" sz="1400" b="1" dirty="0"/>
            <a:t>Desafíos para las empresas en seguridad hídrica</a:t>
          </a:r>
          <a:endParaRPr lang="es-MX" sz="1400" dirty="0"/>
        </a:p>
      </dgm:t>
    </dgm:pt>
    <dgm:pt modelId="{4972C773-D0DB-DA4D-AB7E-5168A3B495ED}" type="parTrans" cxnId="{C8FEBA19-33D7-E241-9356-B8E718D9F85E}">
      <dgm:prSet/>
      <dgm:spPr/>
      <dgm:t>
        <a:bodyPr/>
        <a:lstStyle/>
        <a:p>
          <a:endParaRPr lang="es-MX" sz="2000"/>
        </a:p>
      </dgm:t>
    </dgm:pt>
    <dgm:pt modelId="{C9EF2ABC-C528-8D4E-8C73-9FB301ACA8D8}" type="sibTrans" cxnId="{C8FEBA19-33D7-E241-9356-B8E718D9F85E}">
      <dgm:prSet/>
      <dgm:spPr/>
      <dgm:t>
        <a:bodyPr/>
        <a:lstStyle/>
        <a:p>
          <a:endParaRPr lang="es-MX" sz="2000"/>
        </a:p>
      </dgm:t>
    </dgm:pt>
    <dgm:pt modelId="{79EEEB01-42EB-7946-8CF6-08376B7F55BA}">
      <dgm:prSet phldrT="[Texto]" custT="1"/>
      <dgm:spPr>
        <a:solidFill>
          <a:srgbClr val="70C4D4"/>
        </a:solidFill>
      </dgm:spPr>
      <dgm:t>
        <a:bodyPr/>
        <a:lstStyle/>
        <a:p>
          <a:r>
            <a:rPr lang="es-CL" sz="1400" b="1" dirty="0"/>
            <a:t>MÓDULO 7:Evaluación y cierre</a:t>
          </a:r>
          <a:endParaRPr lang="es-MX" sz="1400" dirty="0"/>
        </a:p>
      </dgm:t>
    </dgm:pt>
    <dgm:pt modelId="{42EC0CE0-66B0-1E48-A2EA-C6939AB08845}" type="parTrans" cxnId="{88C9735D-1217-1F40-9866-158105E14A8E}">
      <dgm:prSet/>
      <dgm:spPr/>
      <dgm:t>
        <a:bodyPr/>
        <a:lstStyle/>
        <a:p>
          <a:endParaRPr lang="es-MX" sz="2000"/>
        </a:p>
      </dgm:t>
    </dgm:pt>
    <dgm:pt modelId="{E26D790D-2735-B044-9614-EB5A1F05201D}" type="sibTrans" cxnId="{88C9735D-1217-1F40-9866-158105E14A8E}">
      <dgm:prSet/>
      <dgm:spPr/>
      <dgm:t>
        <a:bodyPr/>
        <a:lstStyle/>
        <a:p>
          <a:endParaRPr lang="es-MX" sz="2000"/>
        </a:p>
      </dgm:t>
    </dgm:pt>
    <dgm:pt modelId="{850C3E0E-31E2-A449-871F-48B90654EF5A}">
      <dgm:prSet custT="1"/>
      <dgm:spPr/>
      <dgm:t>
        <a:bodyPr/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rgbClr val="000000">
                <a:lumMod val="65000"/>
                <a:lumOff val="35000"/>
              </a:srgbClr>
            </a:solidFill>
            <a:latin typeface="Arial"/>
            <a:ea typeface="+mn-ea"/>
            <a:cs typeface="+mn-cs"/>
          </a:endParaRPr>
        </a:p>
      </dgm:t>
    </dgm:pt>
    <dgm:pt modelId="{47924133-7CB1-044E-953C-B4271205EBB1}" type="parTrans" cxnId="{315BD33F-5C1C-4446-B04A-11881223D100}">
      <dgm:prSet/>
      <dgm:spPr/>
      <dgm:t>
        <a:bodyPr/>
        <a:lstStyle/>
        <a:p>
          <a:endParaRPr lang="es-MX"/>
        </a:p>
      </dgm:t>
    </dgm:pt>
    <dgm:pt modelId="{2BE44E6A-71BC-FB49-83F3-DB0BA84F076F}" type="sibTrans" cxnId="{315BD33F-5C1C-4446-B04A-11881223D100}">
      <dgm:prSet/>
      <dgm:spPr/>
      <dgm:t>
        <a:bodyPr/>
        <a:lstStyle/>
        <a:p>
          <a:endParaRPr lang="es-MX"/>
        </a:p>
      </dgm:t>
    </dgm:pt>
    <dgm:pt modelId="{854C7069-F14F-304D-87D9-8E04E21694F1}">
      <dgm:prSet custT="1"/>
      <dgm:spPr/>
      <dgm:t>
        <a:bodyPr/>
        <a:lstStyle/>
        <a:p>
          <a:pPr>
            <a:buFont typeface="Symbol" pitchFamily="2" charset="2"/>
            <a:buChar char=""/>
          </a:pPr>
          <a:endParaRPr lang="es-MX" sz="14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238B3E8F-92EA-ED49-9797-300A5D9501C8}" type="parTrans" cxnId="{32E4A051-5433-3747-B97A-249EC063F3B1}">
      <dgm:prSet/>
      <dgm:spPr/>
      <dgm:t>
        <a:bodyPr/>
        <a:lstStyle/>
        <a:p>
          <a:endParaRPr lang="es-MX"/>
        </a:p>
      </dgm:t>
    </dgm:pt>
    <dgm:pt modelId="{A2D954E7-167A-4747-BE61-F96C506A32C3}" type="sibTrans" cxnId="{32E4A051-5433-3747-B97A-249EC063F3B1}">
      <dgm:prSet/>
      <dgm:spPr/>
      <dgm:t>
        <a:bodyPr/>
        <a:lstStyle/>
        <a:p>
          <a:endParaRPr lang="es-MX"/>
        </a:p>
      </dgm:t>
    </dgm:pt>
    <dgm:pt modelId="{B17195FC-5F99-EC4C-BC80-240B25AE182A}">
      <dgm:prSet custT="1"/>
      <dgm:spPr>
        <a:ln>
          <a:solidFill>
            <a:srgbClr val="70C4D4"/>
          </a:solidFill>
        </a:ln>
      </dgm:spPr>
      <dgm:t>
        <a:bodyPr/>
        <a:lstStyle/>
        <a:p>
          <a:pPr>
            <a:buFont typeface="Symbol" pitchFamily="2" charset="2"/>
            <a:buChar char=""/>
          </a:pPr>
          <a:endParaRPr lang="es-MX" sz="14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B5771FF-A7AA-524C-88AB-7B0E2A185022}" type="parTrans" cxnId="{1047183E-E0BF-A549-B0E7-9F726B1316E1}">
      <dgm:prSet/>
      <dgm:spPr/>
      <dgm:t>
        <a:bodyPr/>
        <a:lstStyle/>
        <a:p>
          <a:endParaRPr lang="es-MX"/>
        </a:p>
      </dgm:t>
    </dgm:pt>
    <dgm:pt modelId="{63316D54-31C1-E04E-BE56-04CEF8F2837F}" type="sibTrans" cxnId="{1047183E-E0BF-A549-B0E7-9F726B1316E1}">
      <dgm:prSet/>
      <dgm:spPr/>
      <dgm:t>
        <a:bodyPr/>
        <a:lstStyle/>
        <a:p>
          <a:endParaRPr lang="es-MX"/>
        </a:p>
      </dgm:t>
    </dgm:pt>
    <dgm:pt modelId="{3C73E220-4109-584F-8DCA-E504E49C0B5B}">
      <dgm:prSet custT="1"/>
      <dgm:spPr>
        <a:ln>
          <a:solidFill>
            <a:srgbClr val="70C4D4"/>
          </a:solidFill>
        </a:ln>
      </dgm:spPr>
      <dgm:t>
        <a:bodyPr/>
        <a:lstStyle/>
        <a:p>
          <a:pPr>
            <a:buFont typeface="Symbol" pitchFamily="2" charset="2"/>
            <a:buChar char=""/>
          </a:pPr>
          <a:endParaRPr lang="es-MX" sz="14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A6F895C3-13DF-E94A-809F-6D11922CE3BD}" type="parTrans" cxnId="{A9FC5AB3-E558-1D46-9A62-9E9527977C15}">
      <dgm:prSet/>
      <dgm:spPr/>
      <dgm:t>
        <a:bodyPr/>
        <a:lstStyle/>
        <a:p>
          <a:endParaRPr lang="es-MX"/>
        </a:p>
      </dgm:t>
    </dgm:pt>
    <dgm:pt modelId="{3B33209D-A518-5841-A625-E33459AD6ED1}" type="sibTrans" cxnId="{A9FC5AB3-E558-1D46-9A62-9E9527977C15}">
      <dgm:prSet/>
      <dgm:spPr/>
      <dgm:t>
        <a:bodyPr/>
        <a:lstStyle/>
        <a:p>
          <a:endParaRPr lang="es-MX"/>
        </a:p>
      </dgm:t>
    </dgm:pt>
    <dgm:pt modelId="{F0A20F1E-EA64-9642-B6AF-AF5965F44AE8}">
      <dgm:prSet custT="1"/>
      <dgm:spPr>
        <a:ln>
          <a:solidFill>
            <a:srgbClr val="70C4D4"/>
          </a:solidFill>
        </a:ln>
      </dgm:spPr>
      <dgm:t>
        <a:bodyPr/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rgbClr val="000000">
                <a:lumMod val="65000"/>
                <a:lumOff val="35000"/>
              </a:srgbClr>
            </a:solidFill>
            <a:latin typeface="Arial"/>
            <a:ea typeface="+mn-ea"/>
            <a:cs typeface="+mn-cs"/>
          </a:endParaRPr>
        </a:p>
      </dgm:t>
    </dgm:pt>
    <dgm:pt modelId="{75BD0E7C-CD3E-5B4B-95A9-EE2FB7B14FB5}" type="parTrans" cxnId="{3595C825-DE71-164B-A463-A40C77C2CF0D}">
      <dgm:prSet/>
      <dgm:spPr/>
      <dgm:t>
        <a:bodyPr/>
        <a:lstStyle/>
        <a:p>
          <a:endParaRPr lang="es-MX"/>
        </a:p>
      </dgm:t>
    </dgm:pt>
    <dgm:pt modelId="{D5C8D764-0EEC-7D4D-9F49-60DC913096C4}" type="sibTrans" cxnId="{3595C825-DE71-164B-A463-A40C77C2CF0D}">
      <dgm:prSet/>
      <dgm:spPr/>
      <dgm:t>
        <a:bodyPr/>
        <a:lstStyle/>
        <a:p>
          <a:endParaRPr lang="es-MX"/>
        </a:p>
      </dgm:t>
    </dgm:pt>
    <dgm:pt modelId="{91EB059F-3E45-1E4E-859C-0432C9C3D62C}" type="pres">
      <dgm:prSet presAssocID="{A4FF1A40-EC98-D142-ACB5-A358E9D82F31}" presName="linear" presStyleCnt="0">
        <dgm:presLayoutVars>
          <dgm:dir/>
          <dgm:animLvl val="lvl"/>
          <dgm:resizeHandles val="exact"/>
        </dgm:presLayoutVars>
      </dgm:prSet>
      <dgm:spPr/>
    </dgm:pt>
    <dgm:pt modelId="{D1A15BAA-930F-EF4D-BD74-7DA028385518}" type="pres">
      <dgm:prSet presAssocID="{C03D05B3-2F93-5349-B684-183EE430C4D6}" presName="parentLin" presStyleCnt="0"/>
      <dgm:spPr/>
    </dgm:pt>
    <dgm:pt modelId="{F9A2CD27-9E6B-144E-B84E-8E265C5BE658}" type="pres">
      <dgm:prSet presAssocID="{C03D05B3-2F93-5349-B684-183EE430C4D6}" presName="parentLeftMargin" presStyleLbl="node1" presStyleIdx="0" presStyleCnt="2"/>
      <dgm:spPr/>
    </dgm:pt>
    <dgm:pt modelId="{791BDCEE-C2E9-CC46-B9C1-350933A769A1}" type="pres">
      <dgm:prSet presAssocID="{C03D05B3-2F93-5349-B684-183EE430C4D6}" presName="parentText" presStyleLbl="node1" presStyleIdx="0" presStyleCnt="2" custScaleX="120335" custScaleY="35536" custLinFactNeighborY="-35304">
        <dgm:presLayoutVars>
          <dgm:chMax val="0"/>
          <dgm:bulletEnabled val="1"/>
        </dgm:presLayoutVars>
      </dgm:prSet>
      <dgm:spPr/>
    </dgm:pt>
    <dgm:pt modelId="{5729E26B-A1A3-AA45-95EA-E6ADDC1FFF43}" type="pres">
      <dgm:prSet presAssocID="{C03D05B3-2F93-5349-B684-183EE430C4D6}" presName="negativeSpace" presStyleCnt="0"/>
      <dgm:spPr/>
    </dgm:pt>
    <dgm:pt modelId="{5AEE066B-0447-8441-A094-DD1E0282717F}" type="pres">
      <dgm:prSet presAssocID="{C03D05B3-2F93-5349-B684-183EE430C4D6}" presName="childText" presStyleLbl="conFgAcc1" presStyleIdx="0" presStyleCnt="2" custScaleY="75860">
        <dgm:presLayoutVars>
          <dgm:bulletEnabled val="1"/>
        </dgm:presLayoutVars>
      </dgm:prSet>
      <dgm:spPr/>
    </dgm:pt>
    <dgm:pt modelId="{97D7FD79-A90D-4A47-895C-93B70F791011}" type="pres">
      <dgm:prSet presAssocID="{C9EF2ABC-C528-8D4E-8C73-9FB301ACA8D8}" presName="spaceBetweenRectangles" presStyleCnt="0"/>
      <dgm:spPr/>
    </dgm:pt>
    <dgm:pt modelId="{81CCCBD1-3442-2943-B0FE-56AAEDFD89ED}" type="pres">
      <dgm:prSet presAssocID="{79EEEB01-42EB-7946-8CF6-08376B7F55BA}" presName="parentLin" presStyleCnt="0"/>
      <dgm:spPr/>
    </dgm:pt>
    <dgm:pt modelId="{B878A18A-F3A7-764E-A3D1-7864D3D412D2}" type="pres">
      <dgm:prSet presAssocID="{79EEEB01-42EB-7946-8CF6-08376B7F55BA}" presName="parentLeftMargin" presStyleLbl="node1" presStyleIdx="0" presStyleCnt="2"/>
      <dgm:spPr/>
    </dgm:pt>
    <dgm:pt modelId="{A18C2BD1-519A-734C-A37A-DFAA179CCC6F}" type="pres">
      <dgm:prSet presAssocID="{79EEEB01-42EB-7946-8CF6-08376B7F55BA}" presName="parentText" presStyleLbl="node1" presStyleIdx="1" presStyleCnt="2" custScaleX="120335" custScaleY="35536" custLinFactNeighborY="-3156">
        <dgm:presLayoutVars>
          <dgm:chMax val="0"/>
          <dgm:bulletEnabled val="1"/>
        </dgm:presLayoutVars>
      </dgm:prSet>
      <dgm:spPr/>
    </dgm:pt>
    <dgm:pt modelId="{95232C8C-749E-2542-8686-F9B93AE2F633}" type="pres">
      <dgm:prSet presAssocID="{79EEEB01-42EB-7946-8CF6-08376B7F55BA}" presName="negativeSpace" presStyleCnt="0"/>
      <dgm:spPr/>
    </dgm:pt>
    <dgm:pt modelId="{3469D0F0-E3BE-6144-80F4-1CA2744D7EA5}" type="pres">
      <dgm:prSet presAssocID="{79EEEB01-42EB-7946-8CF6-08376B7F55BA}" presName="childText" presStyleLbl="conFgAcc1" presStyleIdx="1" presStyleCnt="2" custScaleY="65507" custLinFactNeighborY="68472">
        <dgm:presLayoutVars>
          <dgm:bulletEnabled val="1"/>
        </dgm:presLayoutVars>
      </dgm:prSet>
      <dgm:spPr/>
    </dgm:pt>
  </dgm:ptLst>
  <dgm:cxnLst>
    <dgm:cxn modelId="{C8FEBA19-33D7-E241-9356-B8E718D9F85E}" srcId="{A4FF1A40-EC98-D142-ACB5-A358E9D82F31}" destId="{C03D05B3-2F93-5349-B684-183EE430C4D6}" srcOrd="0" destOrd="0" parTransId="{4972C773-D0DB-DA4D-AB7E-5168A3B495ED}" sibTransId="{C9EF2ABC-C528-8D4E-8C73-9FB301ACA8D8}"/>
    <dgm:cxn modelId="{3595C825-DE71-164B-A463-A40C77C2CF0D}" srcId="{C03D05B3-2F93-5349-B684-183EE430C4D6}" destId="{F0A20F1E-EA64-9642-B6AF-AF5965F44AE8}" srcOrd="0" destOrd="0" parTransId="{75BD0E7C-CD3E-5B4B-95A9-EE2FB7B14FB5}" sibTransId="{D5C8D764-0EEC-7D4D-9F49-60DC913096C4}"/>
    <dgm:cxn modelId="{7E998F26-D99A-2A41-9934-85FB4CBAF9E4}" type="presOf" srcId="{850C3E0E-31E2-A449-871F-48B90654EF5A}" destId="{5AEE066B-0447-8441-A094-DD1E0282717F}" srcOrd="0" destOrd="1" presId="urn:microsoft.com/office/officeart/2005/8/layout/list1"/>
    <dgm:cxn modelId="{84AC192B-C5FD-384A-ABAB-22AC3A2BD1AB}" type="presOf" srcId="{F0A20F1E-EA64-9642-B6AF-AF5965F44AE8}" destId="{5AEE066B-0447-8441-A094-DD1E0282717F}" srcOrd="0" destOrd="0" presId="urn:microsoft.com/office/officeart/2005/8/layout/list1"/>
    <dgm:cxn modelId="{1047183E-E0BF-A549-B0E7-9F726B1316E1}" srcId="{79EEEB01-42EB-7946-8CF6-08376B7F55BA}" destId="{B17195FC-5F99-EC4C-BC80-240B25AE182A}" srcOrd="0" destOrd="0" parTransId="{7B5771FF-A7AA-524C-88AB-7B0E2A185022}" sibTransId="{63316D54-31C1-E04E-BE56-04CEF8F2837F}"/>
    <dgm:cxn modelId="{315BD33F-5C1C-4446-B04A-11881223D100}" srcId="{C03D05B3-2F93-5349-B684-183EE430C4D6}" destId="{850C3E0E-31E2-A449-871F-48B90654EF5A}" srcOrd="1" destOrd="0" parTransId="{47924133-7CB1-044E-953C-B4271205EBB1}" sibTransId="{2BE44E6A-71BC-FB49-83F3-DB0BA84F076F}"/>
    <dgm:cxn modelId="{88C9735D-1217-1F40-9866-158105E14A8E}" srcId="{A4FF1A40-EC98-D142-ACB5-A358E9D82F31}" destId="{79EEEB01-42EB-7946-8CF6-08376B7F55BA}" srcOrd="1" destOrd="0" parTransId="{42EC0CE0-66B0-1E48-A2EA-C6939AB08845}" sibTransId="{E26D790D-2735-B044-9614-EB5A1F05201D}"/>
    <dgm:cxn modelId="{5730FB41-4C93-D940-8474-8696BFDB6E72}" type="presOf" srcId="{B17195FC-5F99-EC4C-BC80-240B25AE182A}" destId="{3469D0F0-E3BE-6144-80F4-1CA2744D7EA5}" srcOrd="0" destOrd="0" presId="urn:microsoft.com/office/officeart/2005/8/layout/list1"/>
    <dgm:cxn modelId="{3C59B348-0419-9F4C-A03B-CC3B5313E093}" type="presOf" srcId="{854C7069-F14F-304D-87D9-8E04E21694F1}" destId="{3469D0F0-E3BE-6144-80F4-1CA2744D7EA5}" srcOrd="0" destOrd="2" presId="urn:microsoft.com/office/officeart/2005/8/layout/list1"/>
    <dgm:cxn modelId="{CFBA1E4C-DC30-844B-B40A-18AAA6E97C6C}" type="presOf" srcId="{A4FF1A40-EC98-D142-ACB5-A358E9D82F31}" destId="{91EB059F-3E45-1E4E-859C-0432C9C3D62C}" srcOrd="0" destOrd="0" presId="urn:microsoft.com/office/officeart/2005/8/layout/list1"/>
    <dgm:cxn modelId="{32E4A051-5433-3747-B97A-249EC063F3B1}" srcId="{79EEEB01-42EB-7946-8CF6-08376B7F55BA}" destId="{854C7069-F14F-304D-87D9-8E04E21694F1}" srcOrd="2" destOrd="0" parTransId="{238B3E8F-92EA-ED49-9797-300A5D9501C8}" sibTransId="{A2D954E7-167A-4747-BE61-F96C506A32C3}"/>
    <dgm:cxn modelId="{7C3A1559-56D7-3C48-B12F-F51D9B4BC0A1}" type="presOf" srcId="{C03D05B3-2F93-5349-B684-183EE430C4D6}" destId="{F9A2CD27-9E6B-144E-B84E-8E265C5BE658}" srcOrd="0" destOrd="0" presId="urn:microsoft.com/office/officeart/2005/8/layout/list1"/>
    <dgm:cxn modelId="{B4B6D2A6-B033-7E4D-B4D5-B50BB9504D36}" type="presOf" srcId="{79EEEB01-42EB-7946-8CF6-08376B7F55BA}" destId="{A18C2BD1-519A-734C-A37A-DFAA179CCC6F}" srcOrd="1" destOrd="0" presId="urn:microsoft.com/office/officeart/2005/8/layout/list1"/>
    <dgm:cxn modelId="{A9FC5AB3-E558-1D46-9A62-9E9527977C15}" srcId="{79EEEB01-42EB-7946-8CF6-08376B7F55BA}" destId="{3C73E220-4109-584F-8DCA-E504E49C0B5B}" srcOrd="1" destOrd="0" parTransId="{A6F895C3-13DF-E94A-809F-6D11922CE3BD}" sibTransId="{3B33209D-A518-5841-A625-E33459AD6ED1}"/>
    <dgm:cxn modelId="{28E916B7-E6D2-294B-8CDC-6BE1224A376C}" type="presOf" srcId="{79EEEB01-42EB-7946-8CF6-08376B7F55BA}" destId="{B878A18A-F3A7-764E-A3D1-7864D3D412D2}" srcOrd="0" destOrd="0" presId="urn:microsoft.com/office/officeart/2005/8/layout/list1"/>
    <dgm:cxn modelId="{FC8A86BF-D902-BA48-A88C-B3A95FD83B1A}" type="presOf" srcId="{3C73E220-4109-584F-8DCA-E504E49C0B5B}" destId="{3469D0F0-E3BE-6144-80F4-1CA2744D7EA5}" srcOrd="0" destOrd="1" presId="urn:microsoft.com/office/officeart/2005/8/layout/list1"/>
    <dgm:cxn modelId="{AE0650DA-D091-0C43-8D39-98CC02FBBC7E}" type="presOf" srcId="{C03D05B3-2F93-5349-B684-183EE430C4D6}" destId="{791BDCEE-C2E9-CC46-B9C1-350933A769A1}" srcOrd="1" destOrd="0" presId="urn:microsoft.com/office/officeart/2005/8/layout/list1"/>
    <dgm:cxn modelId="{3E812913-3920-CB4D-A0F3-F4C23A5E12B9}" type="presParOf" srcId="{91EB059F-3E45-1E4E-859C-0432C9C3D62C}" destId="{D1A15BAA-930F-EF4D-BD74-7DA028385518}" srcOrd="0" destOrd="0" presId="urn:microsoft.com/office/officeart/2005/8/layout/list1"/>
    <dgm:cxn modelId="{DE5C8B41-A70E-644F-A428-36AF02EAB2A7}" type="presParOf" srcId="{D1A15BAA-930F-EF4D-BD74-7DA028385518}" destId="{F9A2CD27-9E6B-144E-B84E-8E265C5BE658}" srcOrd="0" destOrd="0" presId="urn:microsoft.com/office/officeart/2005/8/layout/list1"/>
    <dgm:cxn modelId="{16C481E6-71C9-CD46-A62C-18B6E5529486}" type="presParOf" srcId="{D1A15BAA-930F-EF4D-BD74-7DA028385518}" destId="{791BDCEE-C2E9-CC46-B9C1-350933A769A1}" srcOrd="1" destOrd="0" presId="urn:microsoft.com/office/officeart/2005/8/layout/list1"/>
    <dgm:cxn modelId="{56B80346-1BD5-3845-BCD3-8F9EB3C518BE}" type="presParOf" srcId="{91EB059F-3E45-1E4E-859C-0432C9C3D62C}" destId="{5729E26B-A1A3-AA45-95EA-E6ADDC1FFF43}" srcOrd="1" destOrd="0" presId="urn:microsoft.com/office/officeart/2005/8/layout/list1"/>
    <dgm:cxn modelId="{CC3A2856-F9E9-B34B-B6EB-777248FD8C31}" type="presParOf" srcId="{91EB059F-3E45-1E4E-859C-0432C9C3D62C}" destId="{5AEE066B-0447-8441-A094-DD1E0282717F}" srcOrd="2" destOrd="0" presId="urn:microsoft.com/office/officeart/2005/8/layout/list1"/>
    <dgm:cxn modelId="{17F7E094-7FD9-7F49-9047-867B28AC1733}" type="presParOf" srcId="{91EB059F-3E45-1E4E-859C-0432C9C3D62C}" destId="{97D7FD79-A90D-4A47-895C-93B70F791011}" srcOrd="3" destOrd="0" presId="urn:microsoft.com/office/officeart/2005/8/layout/list1"/>
    <dgm:cxn modelId="{960C7A63-1B70-8946-85E5-4D0930D47EDC}" type="presParOf" srcId="{91EB059F-3E45-1E4E-859C-0432C9C3D62C}" destId="{81CCCBD1-3442-2943-B0FE-56AAEDFD89ED}" srcOrd="4" destOrd="0" presId="urn:microsoft.com/office/officeart/2005/8/layout/list1"/>
    <dgm:cxn modelId="{1B7A1F9F-0878-0D4C-851F-023A2E3BCAE1}" type="presParOf" srcId="{81CCCBD1-3442-2943-B0FE-56AAEDFD89ED}" destId="{B878A18A-F3A7-764E-A3D1-7864D3D412D2}" srcOrd="0" destOrd="0" presId="urn:microsoft.com/office/officeart/2005/8/layout/list1"/>
    <dgm:cxn modelId="{A3465ECF-13BB-F34F-BE27-E7206B76ED4C}" type="presParOf" srcId="{81CCCBD1-3442-2943-B0FE-56AAEDFD89ED}" destId="{A18C2BD1-519A-734C-A37A-DFAA179CCC6F}" srcOrd="1" destOrd="0" presId="urn:microsoft.com/office/officeart/2005/8/layout/list1"/>
    <dgm:cxn modelId="{BCC2E966-64B5-064C-B769-A08B50D1D211}" type="presParOf" srcId="{91EB059F-3E45-1E4E-859C-0432C9C3D62C}" destId="{95232C8C-749E-2542-8686-F9B93AE2F633}" srcOrd="5" destOrd="0" presId="urn:microsoft.com/office/officeart/2005/8/layout/list1"/>
    <dgm:cxn modelId="{2952C424-88D5-A142-969E-74F95FD42150}" type="presParOf" srcId="{91EB059F-3E45-1E4E-859C-0432C9C3D62C}" destId="{3469D0F0-E3BE-6144-80F4-1CA2744D7EA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EE066B-0447-8441-A094-DD1E0282717F}">
      <dsp:nvSpPr>
        <dsp:cNvPr id="0" name=""/>
        <dsp:cNvSpPr/>
      </dsp:nvSpPr>
      <dsp:spPr>
        <a:xfrm>
          <a:off x="0" y="855685"/>
          <a:ext cx="6312872" cy="143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70C4D4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9949" tIns="1187196" rIns="48994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0" y="855685"/>
        <a:ext cx="6312872" cy="1436400"/>
      </dsp:txXfrm>
    </dsp:sp>
    <dsp:sp modelId="{791BDCEE-C2E9-CC46-B9C1-350933A769A1}">
      <dsp:nvSpPr>
        <dsp:cNvPr id="0" name=""/>
        <dsp:cNvSpPr/>
      </dsp:nvSpPr>
      <dsp:spPr>
        <a:xfrm>
          <a:off x="315643" y="14365"/>
          <a:ext cx="5317616" cy="1682640"/>
        </a:xfrm>
        <a:prstGeom prst="roundRect">
          <a:avLst/>
        </a:prstGeom>
        <a:solidFill>
          <a:srgbClr val="70C4D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028" tIns="0" rIns="16702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/>
            <a:t>MÓDULO 1: Contexto general, </a:t>
          </a:r>
          <a:r>
            <a:rPr lang="es-MX" sz="1400" b="1" kern="1200" dirty="0"/>
            <a:t>Introducción a la huella de agua: Conceptos de base y situación Hídrica, relación entre la huella de agua y la   sostenibilidad</a:t>
          </a:r>
          <a:endParaRPr lang="es-MX" sz="1400" kern="1200" dirty="0"/>
        </a:p>
      </dsp:txBody>
      <dsp:txXfrm>
        <a:off x="397783" y="96505"/>
        <a:ext cx="5153336" cy="1518360"/>
      </dsp:txXfrm>
    </dsp:sp>
    <dsp:sp modelId="{3469D0F0-E3BE-6144-80F4-1CA2744D7EA5}">
      <dsp:nvSpPr>
        <dsp:cNvPr id="0" name=""/>
        <dsp:cNvSpPr/>
      </dsp:nvSpPr>
      <dsp:spPr>
        <a:xfrm>
          <a:off x="0" y="3441205"/>
          <a:ext cx="6312872" cy="143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70C4D4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9949" tIns="1187196" rIns="48994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0" y="3441205"/>
        <a:ext cx="6312872" cy="1436400"/>
      </dsp:txXfrm>
    </dsp:sp>
    <dsp:sp modelId="{A18C2BD1-519A-734C-A37A-DFAA179CCC6F}">
      <dsp:nvSpPr>
        <dsp:cNvPr id="0" name=""/>
        <dsp:cNvSpPr/>
      </dsp:nvSpPr>
      <dsp:spPr>
        <a:xfrm>
          <a:off x="315643" y="2599885"/>
          <a:ext cx="5317616" cy="1682640"/>
        </a:xfrm>
        <a:prstGeom prst="roundRect">
          <a:avLst/>
        </a:prstGeom>
        <a:solidFill>
          <a:srgbClr val="70C4D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028" tIns="0" rIns="16702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/>
            <a:t>MÓDULO 2: Cumplimiento Normativo y Regulatorio</a:t>
          </a:r>
          <a:endParaRPr lang="es-MX" sz="1400" kern="1200" dirty="0"/>
        </a:p>
      </dsp:txBody>
      <dsp:txXfrm>
        <a:off x="397783" y="2682025"/>
        <a:ext cx="5153336" cy="1518360"/>
      </dsp:txXfrm>
    </dsp:sp>
    <dsp:sp modelId="{329A944A-46E3-CF4D-B620-E97DA29D8525}">
      <dsp:nvSpPr>
        <dsp:cNvPr id="0" name=""/>
        <dsp:cNvSpPr/>
      </dsp:nvSpPr>
      <dsp:spPr>
        <a:xfrm>
          <a:off x="0" y="6026725"/>
          <a:ext cx="6312872" cy="143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70C4D4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9949" tIns="1187196" rIns="48994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0" y="6026725"/>
        <a:ext cx="6312872" cy="1436400"/>
      </dsp:txXfrm>
    </dsp:sp>
    <dsp:sp modelId="{4201A80F-0582-4C49-A1F3-C835A896C793}">
      <dsp:nvSpPr>
        <dsp:cNvPr id="0" name=""/>
        <dsp:cNvSpPr/>
      </dsp:nvSpPr>
      <dsp:spPr>
        <a:xfrm>
          <a:off x="315643" y="5185405"/>
          <a:ext cx="5317616" cy="1682640"/>
        </a:xfrm>
        <a:prstGeom prst="roundRect">
          <a:avLst/>
        </a:prstGeom>
        <a:solidFill>
          <a:srgbClr val="70C4D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028" tIns="0" rIns="167028" bIns="0" numCol="1" spcCol="1270" anchor="ctr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/>
            <a:t>MÓDULO 3:</a:t>
          </a:r>
          <a:r>
            <a:rPr lang="es-MX" sz="1400" b="1" kern="1200" dirty="0"/>
            <a:t>Cálculo de la huella de agua metodología ISO 14046 basada en análisis ciclo de vida, herramientas metodológicas y sectoriales. Cálculo de la Huella Verde, Cálculo de la Huella Azul, Cálculo de la Huella Gris</a:t>
          </a:r>
          <a:endParaRPr lang="es-MX" sz="1400" kern="1200" dirty="0"/>
        </a:p>
      </dsp:txBody>
      <dsp:txXfrm>
        <a:off x="397783" y="5267545"/>
        <a:ext cx="5153336" cy="15183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EE066B-0447-8441-A094-DD1E0282717F}">
      <dsp:nvSpPr>
        <dsp:cNvPr id="0" name=""/>
        <dsp:cNvSpPr/>
      </dsp:nvSpPr>
      <dsp:spPr>
        <a:xfrm>
          <a:off x="0" y="2354591"/>
          <a:ext cx="6312872" cy="12747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70C4D4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9949" tIns="1353820" rIns="48994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rgbClr val="000000">
                <a:lumMod val="65000"/>
                <a:lumOff val="35000"/>
              </a:srgbClr>
            </a:solidFill>
            <a:latin typeface="Arial"/>
            <a:ea typeface="+mn-ea"/>
            <a:cs typeface="+mn-cs"/>
          </a:endParaRPr>
        </a:p>
      </dsp:txBody>
      <dsp:txXfrm>
        <a:off x="0" y="2354591"/>
        <a:ext cx="6312872" cy="1274757"/>
      </dsp:txXfrm>
    </dsp:sp>
    <dsp:sp modelId="{791BDCEE-C2E9-CC46-B9C1-350933A769A1}">
      <dsp:nvSpPr>
        <dsp:cNvPr id="0" name=""/>
        <dsp:cNvSpPr/>
      </dsp:nvSpPr>
      <dsp:spPr>
        <a:xfrm>
          <a:off x="315643" y="2018599"/>
          <a:ext cx="5317616" cy="775981"/>
        </a:xfrm>
        <a:prstGeom prst="roundRect">
          <a:avLst/>
        </a:prstGeom>
        <a:solidFill>
          <a:srgbClr val="70C4D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028" tIns="0" rIns="16702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/>
            <a:t>MÓDULO 4:</a:t>
          </a:r>
          <a:r>
            <a:rPr lang="es-MX" sz="1400" b="1" kern="1200" dirty="0"/>
            <a:t>Aplicaciones de la huella de agua, medición y evaluación de impacto en la seguridad hídrica</a:t>
          </a:r>
          <a:endParaRPr lang="es-MX" sz="1400" kern="1200" dirty="0"/>
        </a:p>
      </dsp:txBody>
      <dsp:txXfrm>
        <a:off x="353523" y="2056479"/>
        <a:ext cx="5241856" cy="700221"/>
      </dsp:txXfrm>
    </dsp:sp>
    <dsp:sp modelId="{3469D0F0-E3BE-6144-80F4-1CA2744D7EA5}">
      <dsp:nvSpPr>
        <dsp:cNvPr id="0" name=""/>
        <dsp:cNvSpPr/>
      </dsp:nvSpPr>
      <dsp:spPr>
        <a:xfrm>
          <a:off x="0" y="4387738"/>
          <a:ext cx="6312872" cy="12747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70C4D4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9949" tIns="1353820" rIns="48994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0" y="4387738"/>
        <a:ext cx="6312872" cy="1274757"/>
      </dsp:txXfrm>
    </dsp:sp>
    <dsp:sp modelId="{A18C2BD1-519A-734C-A37A-DFAA179CCC6F}">
      <dsp:nvSpPr>
        <dsp:cNvPr id="0" name=""/>
        <dsp:cNvSpPr/>
      </dsp:nvSpPr>
      <dsp:spPr>
        <a:xfrm>
          <a:off x="315643" y="4005954"/>
          <a:ext cx="5317616" cy="775981"/>
        </a:xfrm>
        <a:prstGeom prst="roundRect">
          <a:avLst/>
        </a:prstGeom>
        <a:solidFill>
          <a:srgbClr val="70C4D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028" tIns="0" rIns="16702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/>
            <a:t>MÓDULO 5:</a:t>
          </a:r>
          <a:r>
            <a:rPr lang="es-MX" sz="1400" b="1" kern="1200" dirty="0"/>
            <a:t>Evaluación y verificación de huella de agua, certificado azul, y el sistema de certificación voluntaria: Huella Chile</a:t>
          </a:r>
          <a:endParaRPr lang="es-MX" sz="1400" kern="1200" dirty="0"/>
        </a:p>
      </dsp:txBody>
      <dsp:txXfrm>
        <a:off x="353523" y="4043834"/>
        <a:ext cx="5241856" cy="7002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EE066B-0447-8441-A094-DD1E0282717F}">
      <dsp:nvSpPr>
        <dsp:cNvPr id="0" name=""/>
        <dsp:cNvSpPr/>
      </dsp:nvSpPr>
      <dsp:spPr>
        <a:xfrm>
          <a:off x="0" y="1939121"/>
          <a:ext cx="6312872" cy="14146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70C4D4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9949" tIns="624840" rIns="48994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rgbClr val="000000">
                <a:lumMod val="65000"/>
                <a:lumOff val="35000"/>
              </a:srgbClr>
            </a:solidFill>
            <a:latin typeface="Arial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rgbClr val="000000">
                <a:lumMod val="65000"/>
                <a:lumOff val="35000"/>
              </a:srgbClr>
            </a:solidFill>
            <a:latin typeface="Arial"/>
            <a:ea typeface="+mn-ea"/>
            <a:cs typeface="+mn-cs"/>
          </a:endParaRPr>
        </a:p>
      </dsp:txBody>
      <dsp:txXfrm>
        <a:off x="0" y="1939121"/>
        <a:ext cx="6312872" cy="1414637"/>
      </dsp:txXfrm>
    </dsp:sp>
    <dsp:sp modelId="{791BDCEE-C2E9-CC46-B9C1-350933A769A1}">
      <dsp:nvSpPr>
        <dsp:cNvPr id="0" name=""/>
        <dsp:cNvSpPr/>
      </dsp:nvSpPr>
      <dsp:spPr>
        <a:xfrm>
          <a:off x="315643" y="1545395"/>
          <a:ext cx="5317616" cy="671374"/>
        </a:xfrm>
        <a:prstGeom prst="roundRect">
          <a:avLst/>
        </a:prstGeom>
        <a:solidFill>
          <a:srgbClr val="70C4D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028" tIns="0" rIns="16702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/>
            <a:t>MÓDULO 6:</a:t>
          </a:r>
          <a:r>
            <a:rPr lang="es-MX" sz="1400" b="1" kern="1200" dirty="0"/>
            <a:t>Desafíos para las empresas en seguridad hídrica</a:t>
          </a:r>
          <a:endParaRPr lang="es-MX" sz="1400" kern="1200" dirty="0"/>
        </a:p>
      </dsp:txBody>
      <dsp:txXfrm>
        <a:off x="348417" y="1578169"/>
        <a:ext cx="5252068" cy="605826"/>
      </dsp:txXfrm>
    </dsp:sp>
    <dsp:sp modelId="{3469D0F0-E3BE-6144-80F4-1CA2744D7EA5}">
      <dsp:nvSpPr>
        <dsp:cNvPr id="0" name=""/>
        <dsp:cNvSpPr/>
      </dsp:nvSpPr>
      <dsp:spPr>
        <a:xfrm>
          <a:off x="0" y="4072907"/>
          <a:ext cx="6312872" cy="13536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70C4D4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9949" tIns="624840" rIns="48994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chemeClr val="tx1">
                <a:lumMod val="65000"/>
                <a:lumOff val="35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chemeClr val="tx1">
                <a:lumMod val="65000"/>
                <a:lumOff val="35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itchFamily="2" charset="2"/>
            <a:buChar char=""/>
          </a:pPr>
          <a:endParaRPr lang="es-MX" sz="14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0" y="4072907"/>
        <a:ext cx="6312872" cy="1353636"/>
      </dsp:txXfrm>
    </dsp:sp>
    <dsp:sp modelId="{A18C2BD1-519A-734C-A37A-DFAA179CCC6F}">
      <dsp:nvSpPr>
        <dsp:cNvPr id="0" name=""/>
        <dsp:cNvSpPr/>
      </dsp:nvSpPr>
      <dsp:spPr>
        <a:xfrm>
          <a:off x="315643" y="3639733"/>
          <a:ext cx="5317616" cy="671374"/>
        </a:xfrm>
        <a:prstGeom prst="roundRect">
          <a:avLst/>
        </a:prstGeom>
        <a:solidFill>
          <a:srgbClr val="70C4D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028" tIns="0" rIns="16702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/>
            <a:t>MÓDULO 7:Evaluación y cierre</a:t>
          </a:r>
          <a:endParaRPr lang="es-MX" sz="1400" kern="1200" dirty="0"/>
        </a:p>
      </dsp:txBody>
      <dsp:txXfrm>
        <a:off x="348417" y="3672507"/>
        <a:ext cx="5252068" cy="6058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17050" y="685800"/>
            <a:ext cx="2424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" name="Google Shape;4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" name="Google Shape;6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9053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6671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ctrTitle"/>
          </p:nvPr>
        </p:nvSpPr>
        <p:spPr>
          <a:xfrm>
            <a:off x="257712" y="1547778"/>
            <a:ext cx="7044600" cy="42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subTitle" idx="1"/>
          </p:nvPr>
        </p:nvSpPr>
        <p:spPr>
          <a:xfrm>
            <a:off x="257705" y="5891409"/>
            <a:ext cx="7044600" cy="16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5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6"/>
          <p:cNvSpPr txBox="1">
            <a:spLocks noGrp="1"/>
          </p:cNvSpPr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6"/>
          <p:cNvSpPr txBox="1">
            <a:spLocks noGrp="1"/>
          </p:cNvSpPr>
          <p:nvPr>
            <p:ph type="body" idx="1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16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7"/>
          <p:cNvSpPr txBox="1">
            <a:spLocks noGrp="1"/>
          </p:cNvSpPr>
          <p:nvPr>
            <p:ph type="title"/>
          </p:nvPr>
        </p:nvSpPr>
        <p:spPr>
          <a:xfrm>
            <a:off x="257705" y="4471058"/>
            <a:ext cx="7044600" cy="174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8"/>
          <p:cNvSpPr txBox="1">
            <a:spLocks noGrp="1"/>
          </p:cNvSpPr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body" idx="1"/>
          </p:nvPr>
        </p:nvSpPr>
        <p:spPr>
          <a:xfrm>
            <a:off x="257705" y="2395696"/>
            <a:ext cx="33069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body" idx="2"/>
          </p:nvPr>
        </p:nvSpPr>
        <p:spPr>
          <a:xfrm>
            <a:off x="3995291" y="2395696"/>
            <a:ext cx="33069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>
            <a:spLocks noGrp="1"/>
          </p:cNvSpPr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0"/>
          <p:cNvSpPr txBox="1">
            <a:spLocks noGrp="1"/>
          </p:cNvSpPr>
          <p:nvPr>
            <p:ph type="title"/>
          </p:nvPr>
        </p:nvSpPr>
        <p:spPr>
          <a:xfrm>
            <a:off x="257705" y="1154948"/>
            <a:ext cx="2321700" cy="15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body" idx="1"/>
          </p:nvPr>
        </p:nvSpPr>
        <p:spPr>
          <a:xfrm>
            <a:off x="257705" y="2888617"/>
            <a:ext cx="2321700" cy="66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1"/>
          <p:cNvSpPr txBox="1">
            <a:spLocks noGrp="1"/>
          </p:cNvSpPr>
          <p:nvPr>
            <p:ph type="title"/>
          </p:nvPr>
        </p:nvSpPr>
        <p:spPr>
          <a:xfrm>
            <a:off x="405325" y="935745"/>
            <a:ext cx="5264700" cy="85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3"/>
          <p:cNvSpPr txBox="1">
            <a:spLocks noGrp="1"/>
          </p:cNvSpPr>
          <p:nvPr>
            <p:ph type="body" idx="1"/>
          </p:nvPr>
        </p:nvSpPr>
        <p:spPr>
          <a:xfrm>
            <a:off x="257705" y="8794266"/>
            <a:ext cx="4959600" cy="125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37" name="Google Shape;37;p23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4"/>
          <p:cNvSpPr txBox="1">
            <a:spLocks noGrp="1"/>
          </p:cNvSpPr>
          <p:nvPr>
            <p:ph type="title" hasCustomPrompt="1"/>
          </p:nvPr>
        </p:nvSpPr>
        <p:spPr>
          <a:xfrm>
            <a:off x="257705" y="2299346"/>
            <a:ext cx="7044600" cy="40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0" name="Google Shape;40;p24"/>
          <p:cNvSpPr txBox="1">
            <a:spLocks noGrp="1"/>
          </p:cNvSpPr>
          <p:nvPr>
            <p:ph type="body" idx="1"/>
          </p:nvPr>
        </p:nvSpPr>
        <p:spPr>
          <a:xfrm>
            <a:off x="257705" y="6552657"/>
            <a:ext cx="7044600" cy="27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0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8.png"/><Relationship Id="rId10" Type="http://schemas.microsoft.com/office/2007/relationships/diagramDrawing" Target="../diagrams/drawing1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0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image" Target="../media/image8.png"/><Relationship Id="rId10" Type="http://schemas.microsoft.com/office/2007/relationships/diagramDrawing" Target="../diagrams/drawing2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10.pn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image" Target="../media/image8.png"/><Relationship Id="rId10" Type="http://schemas.microsoft.com/office/2007/relationships/diagramDrawing" Target="../diagrams/drawing3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1E7C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" descr="Imagen que contiene tabla, plato, taza, pequeño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3653" y="2786744"/>
            <a:ext cx="715590" cy="168604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1"/>
          <p:cNvSpPr txBox="1"/>
          <p:nvPr/>
        </p:nvSpPr>
        <p:spPr>
          <a:xfrm>
            <a:off x="3051178" y="2786743"/>
            <a:ext cx="4351108" cy="1818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lvl="0" algn="just">
              <a:buSzPct val="100000"/>
            </a:pPr>
            <a:r>
              <a:rPr lang="es-MX" sz="4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Formación en gestión hídrica corporativa – Medición, reporte y verificación de la huella de agua</a:t>
            </a:r>
            <a:endParaRPr lang="es-CL" sz="4800" b="1" i="0" u="none" strike="noStrike" cap="none" dirty="0">
              <a:solidFill>
                <a:schemeClr val="lt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9" name="Imagen 8" descr="Texto&#10;&#10;Descripción generada automáticamente con confianza baja">
            <a:extLst>
              <a:ext uri="{FF2B5EF4-FFF2-40B4-BE49-F238E27FC236}">
                <a16:creationId xmlns:a16="http://schemas.microsoft.com/office/drawing/2014/main" id="{CD1368EF-A358-6430-87B8-7AAACD285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893" y="491318"/>
            <a:ext cx="2007433" cy="1036897"/>
          </a:xfrm>
          <a:prstGeom prst="rect">
            <a:avLst/>
          </a:prstGeom>
        </p:spPr>
      </p:pic>
      <p:pic>
        <p:nvPicPr>
          <p:cNvPr id="3" name="Imagen 2" descr="Aplicación&#10;&#10;Descripción generada automáticamente con confianza baja">
            <a:extLst>
              <a:ext uri="{FF2B5EF4-FFF2-40B4-BE49-F238E27FC236}">
                <a16:creationId xmlns:a16="http://schemas.microsoft.com/office/drawing/2014/main" id="{06FB81E1-0268-AD9D-74F3-F6C3297267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1448" y="335113"/>
            <a:ext cx="2408967" cy="1355044"/>
          </a:xfrm>
          <a:prstGeom prst="rect">
            <a:avLst/>
          </a:prstGeom>
        </p:spPr>
      </p:pic>
      <p:pic>
        <p:nvPicPr>
          <p:cNvPr id="1026" name="Picture 2" descr="Hablemos del agua, de los alimentos y de nuestra huella hídrica | Blog de  Sostenibilidad Tec | Tecnológico de Monterrey">
            <a:extLst>
              <a:ext uri="{FF2B5EF4-FFF2-40B4-BE49-F238E27FC236}">
                <a16:creationId xmlns:a16="http://schemas.microsoft.com/office/drawing/2014/main" id="{4B6B5D84-3AFB-21FC-A29C-566B0A50F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863510"/>
            <a:ext cx="7559676" cy="381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>
            <a:spLocks noGrp="1"/>
          </p:cNvSpPr>
          <p:nvPr>
            <p:ph type="body" idx="1"/>
          </p:nvPr>
        </p:nvSpPr>
        <p:spPr>
          <a:xfrm>
            <a:off x="382843" y="2861221"/>
            <a:ext cx="6621059" cy="3468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just">
              <a:buNone/>
            </a:pPr>
            <a:r>
              <a:rPr lang="es-MX" sz="1600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114300" lvl="0" indent="0" algn="just">
              <a:buNone/>
            </a:pPr>
            <a:endParaRPr lang="es-MX" sz="1600" dirty="0">
              <a:latin typeface="Calibri"/>
              <a:ea typeface="Calibri"/>
              <a:cs typeface="Calibri"/>
              <a:sym typeface="Calibri"/>
            </a:endParaRPr>
          </a:p>
          <a:p>
            <a:pPr marL="114300" lvl="0" indent="0" algn="just">
              <a:buNone/>
            </a:pPr>
            <a:endParaRPr lang="es-ES"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9"/>
          <p:cNvSpPr txBox="1"/>
          <p:nvPr/>
        </p:nvSpPr>
        <p:spPr>
          <a:xfrm>
            <a:off x="1305254" y="1196202"/>
            <a:ext cx="2120764" cy="894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MX" sz="2800" b="0" i="0" u="none" strike="noStrike" cap="none" dirty="0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Acerca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MX" sz="2800" b="1" i="0" u="none" strike="noStrike" cap="none" dirty="0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del curso</a:t>
            </a:r>
            <a:endParaRPr sz="3600" b="1" i="0" u="none" strike="noStrike" cap="none" dirty="0">
              <a:solidFill>
                <a:srgbClr val="221E7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8" name="Google Shape;68;p9"/>
          <p:cNvCxnSpPr/>
          <p:nvPr/>
        </p:nvCxnSpPr>
        <p:spPr>
          <a:xfrm>
            <a:off x="1407459" y="2065783"/>
            <a:ext cx="1362635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69" name="Google Shape;69;p9" descr="Imagen que contiene Forma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309" y="1289972"/>
            <a:ext cx="749891" cy="800426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9"/>
          <p:cNvSpPr txBox="1"/>
          <p:nvPr/>
        </p:nvSpPr>
        <p:spPr>
          <a:xfrm>
            <a:off x="1072495" y="5651357"/>
            <a:ext cx="5414683" cy="497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s-MX" sz="2100" b="1" i="0" u="none" strike="noStrike" cap="none" dirty="0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Objetivos del curso</a:t>
            </a:r>
            <a:endParaRPr dirty="0"/>
          </a:p>
        </p:txBody>
      </p:sp>
      <p:sp>
        <p:nvSpPr>
          <p:cNvPr id="72" name="Google Shape;72;p9"/>
          <p:cNvSpPr txBox="1"/>
          <p:nvPr/>
        </p:nvSpPr>
        <p:spPr>
          <a:xfrm>
            <a:off x="340384" y="6250109"/>
            <a:ext cx="6242168" cy="3340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00050" indent="-285750" algn="just">
              <a:lnSpc>
                <a:spcPct val="115000"/>
              </a:lnSpc>
              <a:buSzPts val="1800"/>
              <a:buFont typeface="Arial" panose="020B0604020202020204" pitchFamily="34" charset="0"/>
              <a:buChar char="•"/>
            </a:pPr>
            <a:r>
              <a:rPr lang="es-CL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Formar capital humano especializado en el ámbito de la gestión hídrica corporativa y medición de huella de agua, mediante la entrega de becas, para aumentar en cantidad y calidad la oferta laboral especializada en esta temática en Chile.</a:t>
            </a:r>
          </a:p>
          <a:p>
            <a:pPr marL="400050" indent="-285750" algn="just">
              <a:lnSpc>
                <a:spcPct val="115000"/>
              </a:lnSpc>
              <a:buSzPts val="1800"/>
              <a:buFont typeface="Arial" panose="020B0604020202020204" pitchFamily="34" charset="0"/>
              <a:buChar char="•"/>
            </a:pP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</a:rPr>
              <a:t>Formar especialistas en el ámbito de la gestión hídrica corporativa, medición de huella de agua, cumplimiento normativo y regulatorio, instrumentos de acción climática y herramientas metodológicas utilizadas.</a:t>
            </a:r>
          </a:p>
          <a:p>
            <a:pPr marL="400050" indent="-285750" algn="just">
              <a:lnSpc>
                <a:spcPct val="115000"/>
              </a:lnSpc>
              <a:buSzPts val="1800"/>
              <a:buFont typeface="Arial" panose="020B0604020202020204" pitchFamily="34" charset="0"/>
              <a:buChar char="•"/>
            </a:pP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</a:rPr>
              <a:t>Difundir los beneficios, oportunidades, desafíos y aplicaciones de la gestión hídrica corporativa y medición de la huella de agua en el contexto del cambio climático en Chile.</a:t>
            </a:r>
          </a:p>
          <a:p>
            <a:pPr marL="400050" indent="-285750" algn="just">
              <a:lnSpc>
                <a:spcPct val="115000"/>
              </a:lnSpc>
              <a:buSzPts val="1800"/>
              <a:buFont typeface="Arial" panose="020B0604020202020204" pitchFamily="34" charset="0"/>
              <a:buChar char="•"/>
            </a:pPr>
            <a:endParaRPr lang="es-MX" sz="1500" b="1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3" name="Google Shape;73;p9" descr="Patrón de fondo&#10;&#10;Descripción generada automáticamente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55773" y="5713123"/>
            <a:ext cx="245864" cy="3744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9"/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96CD3313-49C7-595E-CDAC-5366A5F3B1F3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6" name="Imagen 5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BFEBFF68-964D-4467-2352-7D5E162ABB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7" name="Imagen 6" descr="Logotipo&#10;&#10;Descripción generada automáticamente">
              <a:extLst>
                <a:ext uri="{FF2B5EF4-FFF2-40B4-BE49-F238E27FC236}">
                  <a16:creationId xmlns:a16="http://schemas.microsoft.com/office/drawing/2014/main" id="{06B4223D-6800-58E4-7EF8-C6DCB9D7A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B8055B4B-88E7-4017-CED8-DCB93E8AFD61}"/>
              </a:ext>
            </a:extLst>
          </p:cNvPr>
          <p:cNvSpPr txBox="1"/>
          <p:nvPr/>
        </p:nvSpPr>
        <p:spPr>
          <a:xfrm>
            <a:off x="555773" y="2440184"/>
            <a:ext cx="6306586" cy="30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ES" sz="1500" dirty="0">
                <a:latin typeface="Calibri" panose="020F0502020204030204" pitchFamily="34" charset="0"/>
                <a:ea typeface="Calibri" panose="020F0502020204030204" pitchFamily="34" charset="0"/>
              </a:rPr>
              <a:t>Este curso intensivo de 99 horas está diseñado para generar competencias y capacidades, en el ámbito de la medición de huella de agua y sus aplicaciones, siendo dirigido a profesionales de empresas, asesores técnicos, verificadores y auditores.</a:t>
            </a:r>
            <a:endParaRPr lang="es-CL" sz="15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ES" sz="1500" dirty="0">
                <a:latin typeface="Calibri" panose="020F0502020204030204" pitchFamily="34" charset="0"/>
                <a:ea typeface="Calibri" panose="020F0502020204030204" pitchFamily="34" charset="0"/>
              </a:rPr>
              <a:t>Las clases serán desarrolladas en modalidad e-learning (sincrónico, con clases en vivo), con metodología de enseñanza activa orientada al desarrollo de aprendizajes prácticos.  El curso es INTENSIVO, con una alta carga de trabajo y dedicación por parte de los/as alumnos/as.</a:t>
            </a:r>
            <a:endParaRPr lang="es-CL" sz="15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sz="1500" dirty="0">
                <a:latin typeface="Calibri" panose="020F0502020204030204" pitchFamily="34" charset="0"/>
                <a:ea typeface="Calibri" panose="020F0502020204030204" pitchFamily="34" charset="0"/>
              </a:rPr>
              <a:t>El curso podría considerar clases hasta 3 veces por semana, en horario vespertino, más 2 sábados al mes en horario diurno. </a:t>
            </a:r>
            <a:endParaRPr lang="es-CL" sz="15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"/>
          <p:cNvSpPr txBox="1"/>
          <p:nvPr/>
        </p:nvSpPr>
        <p:spPr>
          <a:xfrm>
            <a:off x="469308" y="2194811"/>
            <a:ext cx="6621059" cy="2972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14300" indent="0" algn="just">
              <a:lnSpc>
                <a:spcPct val="115000"/>
              </a:lnSpc>
              <a:buClr>
                <a:schemeClr val="dk2"/>
              </a:buClr>
              <a:buSzPts val="1800"/>
              <a:buNone/>
              <a:defRPr sz="1600">
                <a:solidFill>
                  <a:schemeClr val="dk2"/>
                </a:solidFill>
                <a:latin typeface="Calibri"/>
                <a:ea typeface="Calibri"/>
                <a:cs typeface="Calibri"/>
              </a:defRPr>
            </a:lvl1pPr>
            <a:lvl2pPr marL="9144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r>
              <a:rPr lang="es-CL" dirty="0"/>
              <a:t> </a:t>
            </a:r>
          </a:p>
        </p:txBody>
      </p:sp>
      <p:sp>
        <p:nvSpPr>
          <p:cNvPr id="85" name="Google Shape;85;p4"/>
          <p:cNvSpPr txBox="1"/>
          <p:nvPr/>
        </p:nvSpPr>
        <p:spPr>
          <a:xfrm>
            <a:off x="908168" y="5592795"/>
            <a:ext cx="5414683" cy="497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s-MX" sz="2100" b="1" i="0" u="none" strike="noStrike" cap="none" dirty="0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Horarios y duración</a:t>
            </a:r>
            <a:endParaRPr dirty="0"/>
          </a:p>
        </p:txBody>
      </p:sp>
      <p:pic>
        <p:nvPicPr>
          <p:cNvPr id="86" name="Google Shape;86;p4" descr="Patrón de fondo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64907" y="5613696"/>
            <a:ext cx="244819" cy="37280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4"/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4"/>
          <p:cNvSpPr txBox="1"/>
          <p:nvPr/>
        </p:nvSpPr>
        <p:spPr>
          <a:xfrm>
            <a:off x="1291212" y="1249911"/>
            <a:ext cx="3132617" cy="79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MX" sz="3600" b="1" i="0" u="none" strike="noStrike" cap="none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Metodología</a:t>
            </a:r>
            <a:endParaRPr sz="4400" b="1" i="0" u="none" strike="noStrike" cap="none">
              <a:solidFill>
                <a:srgbClr val="221E7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0" name="Google Shape;90;p4"/>
          <p:cNvCxnSpPr/>
          <p:nvPr/>
        </p:nvCxnSpPr>
        <p:spPr>
          <a:xfrm>
            <a:off x="1403350" y="1961530"/>
            <a:ext cx="2384379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91" name="Google Shape;91;p4" descr="Patrón de fondo&#10;&#10;Descripción generada automáticamente con confianza media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324" y="1194654"/>
            <a:ext cx="556614" cy="8476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306AEA4D-6CC2-88ED-09C7-B8181A55DE07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6" name="Imagen 5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79549FF0-A64F-A7B5-FB7A-36583700D7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7" name="Imagen 6" descr="Logotipo&#10;&#10;Descripción generada automáticamente">
              <a:extLst>
                <a:ext uri="{FF2B5EF4-FFF2-40B4-BE49-F238E27FC236}">
                  <a16:creationId xmlns:a16="http://schemas.microsoft.com/office/drawing/2014/main" id="{231CBB05-EBD6-0142-7E4C-51A7DC7D7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sp>
        <p:nvSpPr>
          <p:cNvPr id="2" name="Google Shape;65;p9">
            <a:extLst>
              <a:ext uri="{FF2B5EF4-FFF2-40B4-BE49-F238E27FC236}">
                <a16:creationId xmlns:a16="http://schemas.microsoft.com/office/drawing/2014/main" id="{EF769EF0-1BF0-FA06-58B9-CD63DDA4FCA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29324" y="6404762"/>
            <a:ext cx="6621059" cy="3468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just">
              <a:buNone/>
            </a:pPr>
            <a:endParaRPr lang="es-ES"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/>
          <p:cNvSpPr txBox="1">
            <a:spLocks noGrp="1"/>
          </p:cNvSpPr>
          <p:nvPr>
            <p:ph type="title"/>
          </p:nvPr>
        </p:nvSpPr>
        <p:spPr>
          <a:xfrm>
            <a:off x="1904974" y="393880"/>
            <a:ext cx="3749725" cy="8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¿Qué vas a aprender?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Dale un vistazo al contenido: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 txBox="1"/>
          <p:nvPr/>
        </p:nvSpPr>
        <p:spPr>
          <a:xfrm>
            <a:off x="1307953" y="1249911"/>
            <a:ext cx="3132617" cy="79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3200" b="0" i="0" u="none" strike="noStrike" cap="none" dirty="0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Contenidos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4400" b="1" i="0" u="none" strike="noStrike" cap="none" dirty="0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curso</a:t>
            </a:r>
            <a:endParaRPr sz="4400" b="1" i="0" u="none" strike="noStrike" cap="none" dirty="0">
              <a:solidFill>
                <a:srgbClr val="221E7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6" name="Google Shape;126;p6"/>
          <p:cNvCxnSpPr/>
          <p:nvPr/>
        </p:nvCxnSpPr>
        <p:spPr>
          <a:xfrm>
            <a:off x="1378511" y="2032587"/>
            <a:ext cx="1560641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7" name="Google Shape;127;p6" descr="Círcul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128" y="1288780"/>
            <a:ext cx="678155" cy="723856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6"/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7F7029B7-5043-800B-6FAD-29131E60E241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3" name="Imagen 2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300C68FE-CC3D-7D8A-A84E-F76757EEC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4" name="Imagen 3" descr="Logotipo&#10;&#10;Descripción generada automáticamente">
              <a:extLst>
                <a:ext uri="{FF2B5EF4-FFF2-40B4-BE49-F238E27FC236}">
                  <a16:creationId xmlns:a16="http://schemas.microsoft.com/office/drawing/2014/main" id="{11AAD0FB-41EC-F626-E067-BE051ECBB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33514FFA-F87E-7E4B-77B9-DD907DC223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1409097"/>
              </p:ext>
            </p:extLst>
          </p:nvPr>
        </p:nvGraphicFramePr>
        <p:xfrm>
          <a:off x="545128" y="2468601"/>
          <a:ext cx="6312872" cy="7477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/>
          <p:cNvSpPr txBox="1">
            <a:spLocks noGrp="1"/>
          </p:cNvSpPr>
          <p:nvPr>
            <p:ph type="title"/>
          </p:nvPr>
        </p:nvSpPr>
        <p:spPr>
          <a:xfrm>
            <a:off x="1904974" y="393880"/>
            <a:ext cx="3749725" cy="8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¿Qué vas a aprender?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Dale un vistazo al contenido: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 txBox="1"/>
          <p:nvPr/>
        </p:nvSpPr>
        <p:spPr>
          <a:xfrm>
            <a:off x="1307953" y="1249911"/>
            <a:ext cx="3132617" cy="79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3200" b="0" i="0" u="none" strike="noStrike" cap="none" dirty="0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Contenidos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4400" b="1" i="0" u="none" strike="noStrike" cap="none" dirty="0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curso</a:t>
            </a:r>
            <a:endParaRPr sz="4400" b="1" i="0" u="none" strike="noStrike" cap="none" dirty="0">
              <a:solidFill>
                <a:srgbClr val="221E7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6" name="Google Shape;126;p6"/>
          <p:cNvCxnSpPr/>
          <p:nvPr/>
        </p:nvCxnSpPr>
        <p:spPr>
          <a:xfrm>
            <a:off x="1378511" y="2032587"/>
            <a:ext cx="1560641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7" name="Google Shape;127;p6" descr="Círcul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128" y="1288780"/>
            <a:ext cx="678155" cy="723856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6"/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7F7029B7-5043-800B-6FAD-29131E60E241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3" name="Imagen 2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300C68FE-CC3D-7D8A-A84E-F76757EEC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4" name="Imagen 3" descr="Logotipo&#10;&#10;Descripción generada automáticamente">
              <a:extLst>
                <a:ext uri="{FF2B5EF4-FFF2-40B4-BE49-F238E27FC236}">
                  <a16:creationId xmlns:a16="http://schemas.microsoft.com/office/drawing/2014/main" id="{11AAD0FB-41EC-F626-E067-BE051ECBB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33514FFA-F87E-7E4B-77B9-DD907DC223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5600631"/>
              </p:ext>
            </p:extLst>
          </p:nvPr>
        </p:nvGraphicFramePr>
        <p:xfrm>
          <a:off x="545128" y="2468601"/>
          <a:ext cx="6312872" cy="7477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173286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/>
          <p:cNvSpPr txBox="1">
            <a:spLocks noGrp="1"/>
          </p:cNvSpPr>
          <p:nvPr>
            <p:ph type="title"/>
          </p:nvPr>
        </p:nvSpPr>
        <p:spPr>
          <a:xfrm>
            <a:off x="1904974" y="393880"/>
            <a:ext cx="3749725" cy="8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¿Qué vas a aprender?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Dale un vistazo al contenido: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 txBox="1"/>
          <p:nvPr/>
        </p:nvSpPr>
        <p:spPr>
          <a:xfrm>
            <a:off x="1307953" y="1249911"/>
            <a:ext cx="3132617" cy="79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3200" b="0" i="0" u="none" strike="noStrike" cap="none" dirty="0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Contenidos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4400" b="1" i="0" u="none" strike="noStrike" cap="none" dirty="0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curso</a:t>
            </a:r>
            <a:endParaRPr sz="4400" b="1" i="0" u="none" strike="noStrike" cap="none" dirty="0">
              <a:solidFill>
                <a:srgbClr val="221E7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6" name="Google Shape;126;p6"/>
          <p:cNvCxnSpPr/>
          <p:nvPr/>
        </p:nvCxnSpPr>
        <p:spPr>
          <a:xfrm>
            <a:off x="1378511" y="2032587"/>
            <a:ext cx="1560641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7" name="Google Shape;127;p6" descr="Círcul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128" y="1288780"/>
            <a:ext cx="678155" cy="723856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6"/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7F7029B7-5043-800B-6FAD-29131E60E241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3" name="Imagen 2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300C68FE-CC3D-7D8A-A84E-F76757EEC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4" name="Imagen 3" descr="Logotipo&#10;&#10;Descripción generada automáticamente">
              <a:extLst>
                <a:ext uri="{FF2B5EF4-FFF2-40B4-BE49-F238E27FC236}">
                  <a16:creationId xmlns:a16="http://schemas.microsoft.com/office/drawing/2014/main" id="{11AAD0FB-41EC-F626-E067-BE051ECBB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33514FFA-F87E-7E4B-77B9-DD907DC223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0884064"/>
              </p:ext>
            </p:extLst>
          </p:nvPr>
        </p:nvGraphicFramePr>
        <p:xfrm>
          <a:off x="545128" y="2504661"/>
          <a:ext cx="6312872" cy="6718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429709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 txBox="1">
            <a:spLocks noGrp="1"/>
          </p:cNvSpPr>
          <p:nvPr>
            <p:ph type="title"/>
          </p:nvPr>
        </p:nvSpPr>
        <p:spPr>
          <a:xfrm>
            <a:off x="1904974" y="393880"/>
            <a:ext cx="3749725" cy="8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¿Qué vas a aprender?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Dale un vistazo al contenido: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6"/>
          <p:cNvSpPr txBox="1"/>
          <p:nvPr/>
        </p:nvSpPr>
        <p:spPr>
          <a:xfrm>
            <a:off x="1307953" y="1249911"/>
            <a:ext cx="3132617" cy="79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3600" b="0" i="0" u="none" strike="noStrike" cap="none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Este curso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4400" b="1" i="0" u="none" strike="noStrike" cap="none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podrás…</a:t>
            </a:r>
            <a:endParaRPr/>
          </a:p>
        </p:txBody>
      </p:sp>
      <p:cxnSp>
        <p:nvCxnSpPr>
          <p:cNvPr id="149" name="Google Shape;149;p26"/>
          <p:cNvCxnSpPr/>
          <p:nvPr/>
        </p:nvCxnSpPr>
        <p:spPr>
          <a:xfrm>
            <a:off x="1378511" y="2032587"/>
            <a:ext cx="1560641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51" name="Google Shape;151;p26" descr="Forma, Círculo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01" y="1157898"/>
            <a:ext cx="467782" cy="935564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6"/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2A3081DB-B6EA-4557-B8C1-C12DE08F6B60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6" name="Imagen 5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C0096F84-C633-824B-5428-58C6AFA1A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7" name="Imagen 6" descr="Logotipo&#10;&#10;Descripción generada automáticamente">
              <a:extLst>
                <a:ext uri="{FF2B5EF4-FFF2-40B4-BE49-F238E27FC236}">
                  <a16:creationId xmlns:a16="http://schemas.microsoft.com/office/drawing/2014/main" id="{633B5BD1-5F41-D826-B612-0115B1E38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2FD325A9-47FA-BD7B-1E18-E01D4AAC1B45}"/>
              </a:ext>
            </a:extLst>
          </p:cNvPr>
          <p:cNvSpPr txBox="1"/>
          <p:nvPr/>
        </p:nvSpPr>
        <p:spPr>
          <a:xfrm>
            <a:off x="755501" y="2306641"/>
            <a:ext cx="6400673" cy="7533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14300" indent="0" algn="just">
              <a:lnSpc>
                <a:spcPct val="115000"/>
              </a:lnSpc>
              <a:buClr>
                <a:schemeClr val="dk2"/>
              </a:buClr>
              <a:buSzPts val="1800"/>
              <a:buNone/>
              <a:defRPr sz="1600">
                <a:solidFill>
                  <a:schemeClr val="dk2"/>
                </a:solidFill>
                <a:latin typeface="Calibri"/>
                <a:ea typeface="Calibri"/>
                <a:cs typeface="Calibri"/>
              </a:defRPr>
            </a:lvl1pPr>
            <a:lvl2pPr marL="9144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lang="es-C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7"/>
          <p:cNvSpPr txBox="1"/>
          <p:nvPr/>
        </p:nvSpPr>
        <p:spPr>
          <a:xfrm>
            <a:off x="1331565" y="1278708"/>
            <a:ext cx="3132617" cy="79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3600" b="0" i="0" u="none" strike="noStrike" cap="none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Ventajas de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4400" b="1" i="0" u="none" strike="noStrike" cap="none">
                <a:solidFill>
                  <a:srgbClr val="221E7C"/>
                </a:solidFill>
                <a:latin typeface="Calibri"/>
                <a:ea typeface="Calibri"/>
                <a:cs typeface="Calibri"/>
                <a:sym typeface="Calibri"/>
              </a:rPr>
              <a:t>Tomar este curso</a:t>
            </a:r>
            <a:endParaRPr/>
          </a:p>
        </p:txBody>
      </p:sp>
      <p:cxnSp>
        <p:nvCxnSpPr>
          <p:cNvPr id="167" name="Google Shape;167;p27"/>
          <p:cNvCxnSpPr/>
          <p:nvPr/>
        </p:nvCxnSpPr>
        <p:spPr>
          <a:xfrm>
            <a:off x="1403573" y="2061384"/>
            <a:ext cx="2784777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9" name="Google Shape;169;p27" descr="Imagen que contiene Forma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309" y="1318769"/>
            <a:ext cx="749891" cy="800426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7"/>
          <p:cNvSpPr txBox="1"/>
          <p:nvPr/>
        </p:nvSpPr>
        <p:spPr>
          <a:xfrm>
            <a:off x="469309" y="2688610"/>
            <a:ext cx="6621059" cy="489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95000"/>
              </a:lnSpc>
              <a:spcBef>
                <a:spcPts val="1200"/>
              </a:spcBef>
              <a:buSzPts val="275"/>
            </a:pPr>
            <a:endParaRPr sz="1300" b="0" i="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7"/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2" name="Google Shape;172;p27"/>
          <p:cNvGrpSpPr/>
          <p:nvPr/>
        </p:nvGrpSpPr>
        <p:grpSpPr>
          <a:xfrm>
            <a:off x="5528995" y="9578235"/>
            <a:ext cx="1382725" cy="465833"/>
            <a:chOff x="5303195" y="9882409"/>
            <a:chExt cx="1187667" cy="400119"/>
          </a:xfrm>
        </p:grpSpPr>
        <p:pic>
          <p:nvPicPr>
            <p:cNvPr id="173" name="Google Shape;173;p27" descr="Patrón de fondo&#10;&#10;Descripción generada automáticamente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6228109" y="9882409"/>
              <a:ext cx="262753" cy="40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4" name="Google Shape;174;p27" descr="Patrón de fondo&#10;&#10;Descripción generada automáticamente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5776930" y="9882409"/>
              <a:ext cx="262753" cy="40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5" name="Google Shape;175;p27" descr="Patrón de fondo&#10;&#10;Descripción generada automáticamente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5303195" y="9882409"/>
              <a:ext cx="262753" cy="40011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CFE010F5-9FA8-655C-775A-ED13C357A195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6" name="Imagen 5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C978B19A-9475-CC5F-2DEB-DE220BA0E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7" name="Imagen 6" descr="Logotipo&#10;&#10;Descripción generada automáticamente">
              <a:extLst>
                <a:ext uri="{FF2B5EF4-FFF2-40B4-BE49-F238E27FC236}">
                  <a16:creationId xmlns:a16="http://schemas.microsoft.com/office/drawing/2014/main" id="{A857942E-77B7-E4CE-3A74-3EF21395AA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24F73B85-A167-659B-9BE8-9B8DEB4AB997}"/>
              </a:ext>
            </a:extLst>
          </p:cNvPr>
          <p:cNvSpPr txBox="1"/>
          <p:nvPr/>
        </p:nvSpPr>
        <p:spPr>
          <a:xfrm>
            <a:off x="385441" y="2119195"/>
            <a:ext cx="6875625" cy="735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14300" indent="0" algn="just">
              <a:lnSpc>
                <a:spcPct val="115000"/>
              </a:lnSpc>
              <a:buClr>
                <a:schemeClr val="dk2"/>
              </a:buClr>
              <a:buSzPts val="1800"/>
              <a:buNone/>
              <a:defRPr sz="1600">
                <a:solidFill>
                  <a:schemeClr val="dk2"/>
                </a:solidFill>
                <a:latin typeface="Calibri"/>
                <a:ea typeface="Calibri"/>
                <a:cs typeface="Calibri"/>
              </a:defRPr>
            </a:lvl1pPr>
            <a:lvl2pPr marL="9144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s-C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1E7C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3"/>
          <p:cNvSpPr txBox="1">
            <a:spLocks noGrp="1"/>
          </p:cNvSpPr>
          <p:nvPr>
            <p:ph type="ctrTitle"/>
          </p:nvPr>
        </p:nvSpPr>
        <p:spPr>
          <a:xfrm>
            <a:off x="1921275" y="3782164"/>
            <a:ext cx="5450196" cy="99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6666"/>
              <a:buNone/>
            </a:pPr>
            <a:r>
              <a:rPr lang="es-MX" sz="40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Postula en </a:t>
            </a:r>
            <a:r>
              <a:rPr lang="es-MX" sz="20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https://www.corfo.cl/sites/becascapitalhumano/home</a:t>
            </a:r>
            <a:br>
              <a:rPr lang="es-MX" sz="18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4" name="Google Shape;194;p13" descr="Patrón de fondo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63157" y="3782164"/>
            <a:ext cx="828789" cy="907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 descr="Texto&#10;&#10;Descripción generada automáticamente con confianza baja">
            <a:extLst>
              <a:ext uri="{FF2B5EF4-FFF2-40B4-BE49-F238E27FC236}">
                <a16:creationId xmlns:a16="http://schemas.microsoft.com/office/drawing/2014/main" id="{E1DCDF23-740A-DFE5-34AC-E339F0F7E3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893" y="443192"/>
            <a:ext cx="2007433" cy="1036897"/>
          </a:xfrm>
          <a:prstGeom prst="rect">
            <a:avLst/>
          </a:prstGeom>
        </p:spPr>
      </p:pic>
      <p:pic>
        <p:nvPicPr>
          <p:cNvPr id="2" name="Imagen 1" descr="Aplicación&#10;&#10;Descripción generada automáticamente con confianza baja">
            <a:extLst>
              <a:ext uri="{FF2B5EF4-FFF2-40B4-BE49-F238E27FC236}">
                <a16:creationId xmlns:a16="http://schemas.microsoft.com/office/drawing/2014/main" id="{5839131E-46E2-523E-1AD8-B840E86110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5782" y="288011"/>
            <a:ext cx="2408967" cy="1355044"/>
          </a:xfrm>
          <a:prstGeom prst="rect">
            <a:avLst/>
          </a:prstGeom>
        </p:spPr>
      </p:pic>
      <p:pic>
        <p:nvPicPr>
          <p:cNvPr id="4" name="Picture 2" descr="Hablemos del agua, de los alimentos y de nuestra huella hídrica | Blog de  Sostenibilidad Tec | Tecnológico de Monterrey">
            <a:extLst>
              <a:ext uri="{FF2B5EF4-FFF2-40B4-BE49-F238E27FC236}">
                <a16:creationId xmlns:a16="http://schemas.microsoft.com/office/drawing/2014/main" id="{E62CAC64-E2E7-9872-2A14-121B09168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777342"/>
            <a:ext cx="7559676" cy="397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</TotalTime>
  <Words>460</Words>
  <Application>Microsoft Office PowerPoint</Application>
  <PresentationFormat>Personalizado</PresentationFormat>
  <Paragraphs>40</Paragraphs>
  <Slides>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Calibri</vt:lpstr>
      <vt:lpstr>Symbol</vt:lpstr>
      <vt:lpstr>Simple Light</vt:lpstr>
      <vt:lpstr>Presentación de PowerPoint</vt:lpstr>
      <vt:lpstr>Presentación de PowerPoint</vt:lpstr>
      <vt:lpstr>Presentación de PowerPoint</vt:lpstr>
      <vt:lpstr>¿Qué vas a aprender? Dale un vistazo al contenido:</vt:lpstr>
      <vt:lpstr>¿Qué vas a aprender? Dale un vistazo al contenido:</vt:lpstr>
      <vt:lpstr>¿Qué vas a aprender? Dale un vistazo al contenido:</vt:lpstr>
      <vt:lpstr>¿Qué vas a aprender? Dale un vistazo al contenido:</vt:lpstr>
      <vt:lpstr>Presentación de PowerPoint</vt:lpstr>
      <vt:lpstr>Postula en https://www.corfo.cl/sites/becascapitalhumano/home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CDSR4</dc:creator>
  <cp:lastModifiedBy>Pamela Schwabe Held</cp:lastModifiedBy>
  <cp:revision>26</cp:revision>
  <dcterms:modified xsi:type="dcterms:W3CDTF">2025-05-19T19:51:29Z</dcterms:modified>
</cp:coreProperties>
</file>