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9"/>
  </p:notesMasterIdLst>
  <p:sldIdLst>
    <p:sldId id="256" r:id="rId2"/>
    <p:sldId id="258" r:id="rId3"/>
    <p:sldId id="259" r:id="rId4"/>
    <p:sldId id="277" r:id="rId5"/>
    <p:sldId id="261" r:id="rId6"/>
    <p:sldId id="262" r:id="rId7"/>
    <p:sldId id="264" r:id="rId8"/>
  </p:sldIdLst>
  <p:sldSz cx="7559675" cy="1069181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3" userDrawn="1">
          <p15:clr>
            <a:srgbClr val="A4A3A4"/>
          </p15:clr>
        </p15:guide>
        <p15:guide id="2" pos="2381">
          <p15:clr>
            <a:srgbClr val="A4A3A4"/>
          </p15:clr>
        </p15:guide>
        <p15:guide id="3" orient="horz" pos="941" userDrawn="1">
          <p15:clr>
            <a:srgbClr val="A4A3A4"/>
          </p15:clr>
        </p15:guide>
        <p15:guide id="4" pos="294">
          <p15:clr>
            <a:srgbClr val="A4A3A4"/>
          </p15:clr>
        </p15:guide>
        <p15:guide id="5" orient="horz" pos="3640">
          <p15:clr>
            <a:srgbClr val="A4A3A4"/>
          </p15:clr>
        </p15:guide>
        <p15:guide id="6" pos="884">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 roundtripDataSignature="AMtx7mjAezWpjJrVBKHcxYSJc9J1UKzQy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EE5CAE-DFEC-F215-BB68-10735BE65598}" name="Pamela Schwabe Held" initials="PS" userId="S::pschwabe@corfo.cl::4996ef65-83b4-48e6-b34f-c2cab22a4cb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C4D4"/>
    <a:srgbClr val="FD8D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B1F969-EC7D-46A8-B9D1-CE278A291466}">
  <a:tblStyle styleId="{BAB1F969-EC7D-46A8-B9D1-CE278A291466}"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6E6"/>
          </a:solidFill>
        </a:fill>
      </a:tcStyle>
    </a:wholeTbl>
    <a:band1H>
      <a:tcTxStyle b="off" i="off"/>
      <a:tcStyle>
        <a:tcBdr/>
        <a:fill>
          <a:solidFill>
            <a:srgbClr val="CACACA"/>
          </a:solidFill>
        </a:fill>
      </a:tcStyle>
    </a:band1H>
    <a:band2H>
      <a:tcTxStyle b="off" i="off"/>
      <a:tcStyle>
        <a:tcBdr/>
      </a:tcStyle>
    </a:band2H>
    <a:band1V>
      <a:tcTxStyle b="off" i="off"/>
      <a:tcStyle>
        <a:tcBdr/>
        <a:fill>
          <a:solidFill>
            <a:srgbClr val="CACACA"/>
          </a:solidFill>
        </a:fill>
      </a:tcStyle>
    </a:band1V>
    <a:band2V>
      <a:tcTxStyle b="off" i="off"/>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dk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dk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07"/>
  </p:normalViewPr>
  <p:slideViewPr>
    <p:cSldViewPr snapToGrid="0">
      <p:cViewPr varScale="1">
        <p:scale>
          <a:sx n="64" d="100"/>
          <a:sy n="64" d="100"/>
        </p:scale>
        <p:origin x="900" y="72"/>
      </p:cViewPr>
      <p:guideLst>
        <p:guide orient="horz" pos="283"/>
        <p:guide pos="2381"/>
        <p:guide orient="horz" pos="941"/>
        <p:guide pos="294"/>
        <p:guide orient="horz" pos="3640"/>
        <p:guide pos="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25" Type="http://schemas.microsoft.com/office/2016/11/relationships/changesInfo" Target="changesInfos/changesInfo1.xml"/><Relationship Id="rId2" Type="http://schemas.openxmlformats.org/officeDocument/2006/relationships/slide" Target="slides/slide1.xml"/><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 Target="slides/slide4.xml"/><Relationship Id="rId2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notesMaster" Target="notesMasters/notesMaster1.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mela Schwabe Held" userId="4996ef65-83b4-48e6-b34f-c2cab22a4cba" providerId="ADAL" clId="{37BD1426-2157-4CD8-BFBF-94ADCAA9F087}"/>
    <pc:docChg chg="undo redo custSel addSld delSld modSld sldOrd">
      <pc:chgData name="Pamela Schwabe Held" userId="4996ef65-83b4-48e6-b34f-c2cab22a4cba" providerId="ADAL" clId="{37BD1426-2157-4CD8-BFBF-94ADCAA9F087}" dt="2026-06-03T13:39:19.772" v="654" actId="1076"/>
      <pc:docMkLst>
        <pc:docMk/>
      </pc:docMkLst>
      <pc:sldChg chg="addSp delSp modSp mod">
        <pc:chgData name="Pamela Schwabe Held" userId="4996ef65-83b4-48e6-b34f-c2cab22a4cba" providerId="ADAL" clId="{37BD1426-2157-4CD8-BFBF-94ADCAA9F087}" dt="2026-06-03T13:39:09.960" v="651" actId="1076"/>
        <pc:sldMkLst>
          <pc:docMk/>
          <pc:sldMk cId="0" sldId="256"/>
        </pc:sldMkLst>
        <pc:picChg chg="add mod">
          <ac:chgData name="Pamela Schwabe Held" userId="4996ef65-83b4-48e6-b34f-c2cab22a4cba" providerId="ADAL" clId="{37BD1426-2157-4CD8-BFBF-94ADCAA9F087}" dt="2026-06-03T13:39:09.960" v="651" actId="1076"/>
          <ac:picMkLst>
            <pc:docMk/>
            <pc:sldMk cId="0" sldId="256"/>
            <ac:picMk id="4" creationId="{3DC1C6D6-AA04-0027-F915-6E41800AB727}"/>
          </ac:picMkLst>
        </pc:picChg>
      </pc:sldChg>
      <pc:sldChg chg="addSp modSp mod">
        <pc:chgData name="Pamela Schwabe Held" userId="4996ef65-83b4-48e6-b34f-c2cab22a4cba" providerId="ADAL" clId="{37BD1426-2157-4CD8-BFBF-94ADCAA9F087}" dt="2026-06-03T13:39:19.772" v="654" actId="1076"/>
        <pc:sldMkLst>
          <pc:docMk/>
          <pc:sldMk cId="0" sldId="264"/>
        </pc:sldMkLst>
        <pc:picChg chg="add mod">
          <ac:chgData name="Pamela Schwabe Held" userId="4996ef65-83b4-48e6-b34f-c2cab22a4cba" providerId="ADAL" clId="{37BD1426-2157-4CD8-BFBF-94ADCAA9F087}" dt="2026-06-03T13:39:19.772" v="654" actId="1076"/>
          <ac:picMkLst>
            <pc:docMk/>
            <pc:sldMk cId="0" sldId="264"/>
            <ac:picMk id="5" creationId="{DA177CDE-F0C2-72C5-2619-3385127CD76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p1: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 name="Google Shape;4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9: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4: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 name="Google Shape;7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8A7B92F3-8D50-D05E-55AD-82356873E5C1}"/>
            </a:ext>
          </a:extLst>
        </p:cNvPr>
        <p:cNvGrpSpPr/>
        <p:nvPr/>
      </p:nvGrpSpPr>
      <p:grpSpPr>
        <a:xfrm>
          <a:off x="0" y="0"/>
          <a:ext cx="0" cy="0"/>
          <a:chOff x="0" y="0"/>
          <a:chExt cx="0" cy="0"/>
        </a:xfrm>
      </p:grpSpPr>
      <p:sp>
        <p:nvSpPr>
          <p:cNvPr id="116" name="Google Shape;116;p6:notes">
            <a:extLst>
              <a:ext uri="{FF2B5EF4-FFF2-40B4-BE49-F238E27FC236}">
                <a16:creationId xmlns:a16="http://schemas.microsoft.com/office/drawing/2014/main" id="{11946353-071D-DE38-1A87-DE6FA8B04744}"/>
              </a:ext>
            </a:extLst>
          </p:cNvPr>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6:notes">
            <a:extLst>
              <a:ext uri="{FF2B5EF4-FFF2-40B4-BE49-F238E27FC236}">
                <a16:creationId xmlns:a16="http://schemas.microsoft.com/office/drawing/2014/main" id="{4BDAB6BA-F3D0-327F-DAD9-1799FCCCB0E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9304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26: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27: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 name="Google Shape;162;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3: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5"/>
          <p:cNvSpPr txBox="1">
            <a:spLocks noGrp="1"/>
          </p:cNvSpPr>
          <p:nvPr>
            <p:ph type="ctrTitle"/>
          </p:nvPr>
        </p:nvSpPr>
        <p:spPr>
          <a:xfrm>
            <a:off x="257712" y="1547778"/>
            <a:ext cx="7044600" cy="42669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15"/>
          <p:cNvSpPr txBox="1">
            <a:spLocks noGrp="1"/>
          </p:cNvSpPr>
          <p:nvPr>
            <p:ph type="subTitle" idx="1"/>
          </p:nvPr>
        </p:nvSpPr>
        <p:spPr>
          <a:xfrm>
            <a:off x="257705" y="5891409"/>
            <a:ext cx="7044600" cy="1647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15"/>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2"/>
        <p:cNvGrpSpPr/>
        <p:nvPr/>
      </p:nvGrpSpPr>
      <p:grpSpPr>
        <a:xfrm>
          <a:off x="0" y="0"/>
          <a:ext cx="0" cy="0"/>
          <a:chOff x="0" y="0"/>
          <a:chExt cx="0" cy="0"/>
        </a:xfrm>
      </p:grpSpPr>
      <p:sp>
        <p:nvSpPr>
          <p:cNvPr id="43" name="Google Shape;43;p25"/>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16"/>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16"/>
          <p:cNvSpPr txBox="1">
            <a:spLocks noGrp="1"/>
          </p:cNvSpPr>
          <p:nvPr>
            <p:ph type="body" idx="1"/>
          </p:nvPr>
        </p:nvSpPr>
        <p:spPr>
          <a:xfrm>
            <a:off x="257705" y="2395696"/>
            <a:ext cx="7044600" cy="71019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6" name="Google Shape;16;p16"/>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17"/>
          <p:cNvSpPr txBox="1">
            <a:spLocks noGrp="1"/>
          </p:cNvSpPr>
          <p:nvPr>
            <p:ph type="title"/>
          </p:nvPr>
        </p:nvSpPr>
        <p:spPr>
          <a:xfrm>
            <a:off x="257705" y="4471058"/>
            <a:ext cx="7044600" cy="17499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9" name="Google Shape;19;p17"/>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18"/>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 name="Google Shape;22;p18"/>
          <p:cNvSpPr txBox="1">
            <a:spLocks noGrp="1"/>
          </p:cNvSpPr>
          <p:nvPr>
            <p:ph type="body" idx="1"/>
          </p:nvPr>
        </p:nvSpPr>
        <p:spPr>
          <a:xfrm>
            <a:off x="257705" y="2395696"/>
            <a:ext cx="3306900" cy="71019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3" name="Google Shape;23;p18"/>
          <p:cNvSpPr txBox="1">
            <a:spLocks noGrp="1"/>
          </p:cNvSpPr>
          <p:nvPr>
            <p:ph type="body" idx="2"/>
          </p:nvPr>
        </p:nvSpPr>
        <p:spPr>
          <a:xfrm>
            <a:off x="3995291" y="2395696"/>
            <a:ext cx="3306900" cy="71019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4" name="Google Shape;24;p18"/>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19"/>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19"/>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20"/>
          <p:cNvSpPr txBox="1">
            <a:spLocks noGrp="1"/>
          </p:cNvSpPr>
          <p:nvPr>
            <p:ph type="title"/>
          </p:nvPr>
        </p:nvSpPr>
        <p:spPr>
          <a:xfrm>
            <a:off x="257705" y="1154948"/>
            <a:ext cx="2321700" cy="15708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0" name="Google Shape;30;p20"/>
          <p:cNvSpPr txBox="1">
            <a:spLocks noGrp="1"/>
          </p:cNvSpPr>
          <p:nvPr>
            <p:ph type="body" idx="1"/>
          </p:nvPr>
        </p:nvSpPr>
        <p:spPr>
          <a:xfrm>
            <a:off x="257705" y="2888617"/>
            <a:ext cx="2321700" cy="66090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1" name="Google Shape;31;p20"/>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21"/>
          <p:cNvSpPr txBox="1">
            <a:spLocks noGrp="1"/>
          </p:cNvSpPr>
          <p:nvPr>
            <p:ph type="title"/>
          </p:nvPr>
        </p:nvSpPr>
        <p:spPr>
          <a:xfrm>
            <a:off x="405325" y="935745"/>
            <a:ext cx="5264700" cy="8503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4" name="Google Shape;34;p21"/>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23"/>
          <p:cNvSpPr txBox="1">
            <a:spLocks noGrp="1"/>
          </p:cNvSpPr>
          <p:nvPr>
            <p:ph type="body" idx="1"/>
          </p:nvPr>
        </p:nvSpPr>
        <p:spPr>
          <a:xfrm>
            <a:off x="257705" y="8794266"/>
            <a:ext cx="4959600" cy="12579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37" name="Google Shape;37;p23"/>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8"/>
        <p:cNvGrpSpPr/>
        <p:nvPr/>
      </p:nvGrpSpPr>
      <p:grpSpPr>
        <a:xfrm>
          <a:off x="0" y="0"/>
          <a:ext cx="0" cy="0"/>
          <a:chOff x="0" y="0"/>
          <a:chExt cx="0" cy="0"/>
        </a:xfrm>
      </p:grpSpPr>
      <p:sp>
        <p:nvSpPr>
          <p:cNvPr id="39" name="Google Shape;39;p24"/>
          <p:cNvSpPr txBox="1">
            <a:spLocks noGrp="1"/>
          </p:cNvSpPr>
          <p:nvPr>
            <p:ph type="title" hasCustomPrompt="1"/>
          </p:nvPr>
        </p:nvSpPr>
        <p:spPr>
          <a:xfrm>
            <a:off x="257705" y="2299346"/>
            <a:ext cx="7044600" cy="4081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0" name="Google Shape;40;p24"/>
          <p:cNvSpPr txBox="1">
            <a:spLocks noGrp="1"/>
          </p:cNvSpPr>
          <p:nvPr>
            <p:ph type="body" idx="1"/>
          </p:nvPr>
        </p:nvSpPr>
        <p:spPr>
          <a:xfrm>
            <a:off x="257705" y="6552657"/>
            <a:ext cx="7044600" cy="27039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41" name="Google Shape;41;p24"/>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4"/>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4"/>
          <p:cNvSpPr txBox="1">
            <a:spLocks noGrp="1"/>
          </p:cNvSpPr>
          <p:nvPr>
            <p:ph type="body" idx="1"/>
          </p:nvPr>
        </p:nvSpPr>
        <p:spPr>
          <a:xfrm>
            <a:off x="257705" y="2395696"/>
            <a:ext cx="7044600" cy="71019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4"/>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21E7C"/>
        </a:solidFill>
        <a:effectLst/>
      </p:bgPr>
    </p:bg>
    <p:spTree>
      <p:nvGrpSpPr>
        <p:cNvPr id="1" name="Shape 47"/>
        <p:cNvGrpSpPr/>
        <p:nvPr/>
      </p:nvGrpSpPr>
      <p:grpSpPr>
        <a:xfrm>
          <a:off x="0" y="0"/>
          <a:ext cx="0" cy="0"/>
          <a:chOff x="0" y="0"/>
          <a:chExt cx="0" cy="0"/>
        </a:xfrm>
      </p:grpSpPr>
      <p:pic>
        <p:nvPicPr>
          <p:cNvPr id="49" name="Google Shape;49;p1" descr="Imagen que contiene tabla, plato, taza, pequeño&#10;&#10;Descripción generada automáticamente"/>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546877" y="2505390"/>
            <a:ext cx="715590" cy="1686040"/>
          </a:xfrm>
          <a:prstGeom prst="rect">
            <a:avLst/>
          </a:prstGeom>
          <a:noFill/>
          <a:ln>
            <a:noFill/>
          </a:ln>
        </p:spPr>
      </p:pic>
      <p:sp>
        <p:nvSpPr>
          <p:cNvPr id="50" name="Google Shape;50;p1"/>
          <p:cNvSpPr txBox="1"/>
          <p:nvPr/>
        </p:nvSpPr>
        <p:spPr>
          <a:xfrm>
            <a:off x="2474402" y="2505389"/>
            <a:ext cx="4351108" cy="1818239"/>
          </a:xfrm>
          <a:prstGeom prst="rect">
            <a:avLst/>
          </a:prstGeom>
          <a:noFill/>
          <a:ln>
            <a:noFill/>
          </a:ln>
        </p:spPr>
        <p:txBody>
          <a:bodyPr spcFirstLastPara="1" wrap="square" lIns="91425" tIns="45700" rIns="91425" bIns="45700" anchor="t" anchorCtr="0">
            <a:normAutofit fontScale="55000" lnSpcReduction="20000"/>
          </a:bodyPr>
          <a:lstStyle/>
          <a:p>
            <a:pPr lvl="0" algn="just">
              <a:buSzPct val="100000"/>
            </a:pPr>
            <a:r>
              <a:rPr lang="es-MX" sz="4800" b="1" i="0" u="none" strike="noStrike" cap="none" dirty="0">
                <a:solidFill>
                  <a:schemeClr val="lt1"/>
                </a:solidFill>
                <a:latin typeface="Calibri" panose="020F0502020204030204" pitchFamily="34" charset="0"/>
                <a:ea typeface="Calibri"/>
                <a:cs typeface="Calibri" panose="020F0502020204030204" pitchFamily="34" charset="0"/>
                <a:sym typeface="Calibri"/>
              </a:rPr>
              <a:t>Diplomado </a:t>
            </a:r>
            <a:r>
              <a:rPr lang="es-MX" sz="4800" b="1" dirty="0">
                <a:solidFill>
                  <a:schemeClr val="lt1"/>
                </a:solidFill>
                <a:latin typeface="Calibri" panose="020F0502020204030204" pitchFamily="34" charset="0"/>
                <a:ea typeface="Calibri"/>
                <a:cs typeface="Calibri" panose="020F0502020204030204" pitchFamily="34" charset="0"/>
                <a:sym typeface="Calibri"/>
              </a:rPr>
              <a:t>“</a:t>
            </a:r>
            <a:r>
              <a:rPr lang="es-MX" sz="4800" b="1" i="0" u="none" strike="noStrike" cap="none" dirty="0">
                <a:solidFill>
                  <a:schemeClr val="lt1"/>
                </a:solidFill>
                <a:latin typeface="Calibri" panose="020F0502020204030204" pitchFamily="34" charset="0"/>
                <a:ea typeface="Calibri"/>
                <a:cs typeface="Calibri" panose="020F0502020204030204" pitchFamily="34" charset="0"/>
                <a:sym typeface="Calibri"/>
              </a:rPr>
              <a:t>Formación en Bioeconomía para </a:t>
            </a:r>
            <a:r>
              <a:rPr lang="es-MX" sz="4800" b="1" dirty="0">
                <a:solidFill>
                  <a:schemeClr val="lt1"/>
                </a:solidFill>
                <a:latin typeface="Calibri" panose="020F0502020204030204" pitchFamily="34" charset="0"/>
                <a:ea typeface="Calibri"/>
                <a:cs typeface="Calibri" panose="020F0502020204030204" pitchFamily="34" charset="0"/>
                <a:sym typeface="Calibri"/>
              </a:rPr>
              <a:t>l</a:t>
            </a:r>
            <a:r>
              <a:rPr lang="es-MX" sz="4800" b="1" i="0" u="none" strike="noStrike" cap="none" dirty="0">
                <a:solidFill>
                  <a:schemeClr val="lt1"/>
                </a:solidFill>
                <a:latin typeface="Calibri" panose="020F0502020204030204" pitchFamily="34" charset="0"/>
                <a:ea typeface="Calibri"/>
                <a:cs typeface="Calibri" panose="020F0502020204030204" pitchFamily="34" charset="0"/>
                <a:sym typeface="Calibri"/>
              </a:rPr>
              <a:t>a Competitividad y Sostenibilidad de Sectores Productivos</a:t>
            </a:r>
            <a:endParaRPr lang="es-CL" sz="4800" b="1" i="0" u="none" strike="noStrike" cap="none" dirty="0">
              <a:solidFill>
                <a:schemeClr val="lt1"/>
              </a:solidFill>
              <a:latin typeface="Calibri" panose="020F0502020204030204" pitchFamily="34" charset="0"/>
              <a:ea typeface="Calibri"/>
              <a:cs typeface="Calibri" panose="020F0502020204030204" pitchFamily="34" charset="0"/>
              <a:sym typeface="Calibri"/>
            </a:endParaRPr>
          </a:p>
        </p:txBody>
      </p:sp>
      <p:pic>
        <p:nvPicPr>
          <p:cNvPr id="9" name="Imagen 8" descr="Texto&#10;&#10;Descripción generada automáticamente con confianza baja">
            <a:extLst>
              <a:ext uri="{FF2B5EF4-FFF2-40B4-BE49-F238E27FC236}">
                <a16:creationId xmlns:a16="http://schemas.microsoft.com/office/drawing/2014/main" id="{CD1368EF-A358-6430-87B8-7AAACD285045}"/>
              </a:ext>
            </a:extLst>
          </p:cNvPr>
          <p:cNvPicPr>
            <a:picLocks noChangeAspect="1"/>
          </p:cNvPicPr>
          <p:nvPr/>
        </p:nvPicPr>
        <p:blipFill>
          <a:blip r:embed="rId4"/>
          <a:stretch>
            <a:fillRect/>
          </a:stretch>
        </p:blipFill>
        <p:spPr>
          <a:xfrm>
            <a:off x="5153893" y="491318"/>
            <a:ext cx="2007433" cy="1036897"/>
          </a:xfrm>
          <a:prstGeom prst="rect">
            <a:avLst/>
          </a:prstGeom>
        </p:spPr>
      </p:pic>
      <p:pic>
        <p:nvPicPr>
          <p:cNvPr id="3" name="Imagen 2" descr="Aplicación&#10;&#10;Descripción generada automáticamente con confianza baja">
            <a:extLst>
              <a:ext uri="{FF2B5EF4-FFF2-40B4-BE49-F238E27FC236}">
                <a16:creationId xmlns:a16="http://schemas.microsoft.com/office/drawing/2014/main" id="{06FB81E1-0268-AD9D-74F3-F6C329726733}"/>
              </a:ext>
            </a:extLst>
          </p:cNvPr>
          <p:cNvPicPr>
            <a:picLocks noChangeAspect="1"/>
          </p:cNvPicPr>
          <p:nvPr/>
        </p:nvPicPr>
        <p:blipFill>
          <a:blip r:embed="rId5"/>
          <a:stretch>
            <a:fillRect/>
          </a:stretch>
        </p:blipFill>
        <p:spPr>
          <a:xfrm>
            <a:off x="2481448" y="335113"/>
            <a:ext cx="2408967" cy="1355044"/>
          </a:xfrm>
          <a:prstGeom prst="rect">
            <a:avLst/>
          </a:prstGeom>
        </p:spPr>
      </p:pic>
      <p:pic>
        <p:nvPicPr>
          <p:cNvPr id="4" name="Imagen 3">
            <a:extLst>
              <a:ext uri="{FF2B5EF4-FFF2-40B4-BE49-F238E27FC236}">
                <a16:creationId xmlns:a16="http://schemas.microsoft.com/office/drawing/2014/main" id="{3DC1C6D6-AA04-0027-F915-6E41800AB727}"/>
              </a:ext>
            </a:extLst>
          </p:cNvPr>
          <p:cNvPicPr>
            <a:picLocks noChangeAspect="1"/>
          </p:cNvPicPr>
          <p:nvPr/>
        </p:nvPicPr>
        <p:blipFill>
          <a:blip r:embed="rId6"/>
          <a:stretch>
            <a:fillRect/>
          </a:stretch>
        </p:blipFill>
        <p:spPr>
          <a:xfrm>
            <a:off x="0" y="5652030"/>
            <a:ext cx="7559675" cy="50397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9"/>
          <p:cNvSpPr txBox="1">
            <a:spLocks noGrp="1"/>
          </p:cNvSpPr>
          <p:nvPr>
            <p:ph type="body" idx="1"/>
          </p:nvPr>
        </p:nvSpPr>
        <p:spPr>
          <a:xfrm>
            <a:off x="421145" y="2573120"/>
            <a:ext cx="6621059" cy="3468244"/>
          </a:xfrm>
          <a:prstGeom prst="rect">
            <a:avLst/>
          </a:prstGeom>
          <a:noFill/>
          <a:ln>
            <a:noFill/>
          </a:ln>
        </p:spPr>
        <p:txBody>
          <a:bodyPr spcFirstLastPara="1" wrap="square" lIns="91425" tIns="91425" rIns="91425" bIns="91425" anchor="t" anchorCtr="0">
            <a:noAutofit/>
          </a:bodyPr>
          <a:lstStyle/>
          <a:p>
            <a:pPr marL="114300" lvl="0" indent="0" algn="just">
              <a:buNone/>
            </a:pPr>
            <a:r>
              <a:rPr lang="es-MX" sz="1600" dirty="0">
                <a:latin typeface="Calibri"/>
                <a:ea typeface="Calibri"/>
                <a:cs typeface="Calibri"/>
                <a:sym typeface="Calibri"/>
              </a:rPr>
              <a:t>.</a:t>
            </a:r>
          </a:p>
          <a:p>
            <a:pPr marL="114300" lvl="0" indent="0" algn="just">
              <a:buNone/>
            </a:pPr>
            <a:endParaRPr lang="es-MX" sz="1600" dirty="0">
              <a:latin typeface="Calibri"/>
              <a:ea typeface="Calibri"/>
              <a:cs typeface="Calibri"/>
              <a:sym typeface="Calibri"/>
            </a:endParaRPr>
          </a:p>
          <a:p>
            <a:pPr marL="114300" lvl="0" indent="0" algn="just">
              <a:buNone/>
            </a:pPr>
            <a:endParaRPr lang="es-ES" sz="1600" dirty="0">
              <a:latin typeface="Calibri"/>
              <a:ea typeface="Calibri"/>
              <a:cs typeface="Calibri"/>
              <a:sym typeface="Calibri"/>
            </a:endParaRPr>
          </a:p>
        </p:txBody>
      </p:sp>
      <p:sp>
        <p:nvSpPr>
          <p:cNvPr id="67" name="Google Shape;67;p9"/>
          <p:cNvSpPr txBox="1"/>
          <p:nvPr/>
        </p:nvSpPr>
        <p:spPr>
          <a:xfrm>
            <a:off x="1294968" y="888372"/>
            <a:ext cx="2120764" cy="894196"/>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00000"/>
              </a:lnSpc>
              <a:spcBef>
                <a:spcPts val="0"/>
              </a:spcBef>
              <a:spcAft>
                <a:spcPts val="0"/>
              </a:spcAft>
              <a:buClr>
                <a:srgbClr val="000000"/>
              </a:buClr>
              <a:buSzPts val="2800"/>
              <a:buFont typeface="Arial"/>
              <a:buNone/>
            </a:pPr>
            <a:r>
              <a:rPr lang="es-MX" sz="2800" b="0" i="0" u="none" strike="noStrike" cap="none" dirty="0">
                <a:solidFill>
                  <a:srgbClr val="221E7C"/>
                </a:solidFill>
                <a:latin typeface="Calibri"/>
                <a:ea typeface="Calibri"/>
                <a:cs typeface="Calibri"/>
                <a:sym typeface="Calibri"/>
              </a:rPr>
              <a:t>Acerca </a:t>
            </a:r>
            <a:endParaRPr dirty="0"/>
          </a:p>
          <a:p>
            <a:pPr marL="0" marR="0" lvl="0" indent="0" algn="l" rtl="0">
              <a:lnSpc>
                <a:spcPct val="100000"/>
              </a:lnSpc>
              <a:spcBef>
                <a:spcPts val="0"/>
              </a:spcBef>
              <a:spcAft>
                <a:spcPts val="0"/>
              </a:spcAft>
              <a:buClr>
                <a:srgbClr val="000000"/>
              </a:buClr>
              <a:buSzPts val="2800"/>
              <a:buFont typeface="Arial"/>
              <a:buNone/>
            </a:pPr>
            <a:r>
              <a:rPr lang="es-MX" sz="2800" b="1" i="0" u="none" strike="noStrike" cap="none" dirty="0">
                <a:solidFill>
                  <a:srgbClr val="221E7C"/>
                </a:solidFill>
                <a:latin typeface="Calibri"/>
                <a:ea typeface="Calibri"/>
                <a:cs typeface="Calibri"/>
                <a:sym typeface="Calibri"/>
              </a:rPr>
              <a:t>del curso</a:t>
            </a:r>
            <a:endParaRPr sz="3600" b="1" i="0" u="none" strike="noStrike" cap="none" dirty="0">
              <a:solidFill>
                <a:srgbClr val="221E7C"/>
              </a:solidFill>
              <a:latin typeface="Calibri"/>
              <a:ea typeface="Calibri"/>
              <a:cs typeface="Calibri"/>
              <a:sym typeface="Calibri"/>
            </a:endParaRPr>
          </a:p>
        </p:txBody>
      </p:sp>
      <p:cxnSp>
        <p:nvCxnSpPr>
          <p:cNvPr id="68" name="Google Shape;68;p9"/>
          <p:cNvCxnSpPr/>
          <p:nvPr/>
        </p:nvCxnSpPr>
        <p:spPr>
          <a:xfrm>
            <a:off x="1397173" y="1757953"/>
            <a:ext cx="1362635" cy="0"/>
          </a:xfrm>
          <a:prstGeom prst="straightConnector1">
            <a:avLst/>
          </a:prstGeom>
          <a:noFill/>
          <a:ln w="31750" cap="flat" cmpd="sng">
            <a:solidFill>
              <a:srgbClr val="221E7C"/>
            </a:solidFill>
            <a:prstDash val="solid"/>
            <a:round/>
            <a:headEnd type="none" w="sm" len="sm"/>
            <a:tailEnd type="none" w="sm" len="sm"/>
          </a:ln>
        </p:spPr>
      </p:cxnSp>
      <p:pic>
        <p:nvPicPr>
          <p:cNvPr id="69" name="Google Shape;69;p9" descr="Imagen que contiene Forma&#10;&#10;Descripción generada automáticamente"/>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60314" y="982142"/>
            <a:ext cx="749891" cy="800426"/>
          </a:xfrm>
          <a:prstGeom prst="rect">
            <a:avLst/>
          </a:prstGeom>
          <a:noFill/>
          <a:ln>
            <a:noFill/>
          </a:ln>
        </p:spPr>
      </p:pic>
      <p:sp>
        <p:nvSpPr>
          <p:cNvPr id="71" name="Google Shape;71;p9"/>
          <p:cNvSpPr txBox="1"/>
          <p:nvPr/>
        </p:nvSpPr>
        <p:spPr>
          <a:xfrm>
            <a:off x="1335940" y="5476716"/>
            <a:ext cx="5414683" cy="497931"/>
          </a:xfrm>
          <a:prstGeom prst="rect">
            <a:avLst/>
          </a:prstGeom>
          <a:noFill/>
          <a:ln>
            <a:noFill/>
          </a:ln>
        </p:spPr>
        <p:txBody>
          <a:bodyPr spcFirstLastPara="1" wrap="square" lIns="91425" tIns="91425" rIns="91425" bIns="91425" anchor="t" anchorCtr="0">
            <a:normAutofit lnSpcReduction="10000"/>
          </a:bodyPr>
          <a:lstStyle/>
          <a:p>
            <a:pPr marL="0" marR="0" lvl="0" indent="0" algn="l" rtl="0">
              <a:lnSpc>
                <a:spcPct val="100000"/>
              </a:lnSpc>
              <a:spcBef>
                <a:spcPts val="0"/>
              </a:spcBef>
              <a:spcAft>
                <a:spcPts val="0"/>
              </a:spcAft>
              <a:buClr>
                <a:schemeClr val="dk1"/>
              </a:buClr>
              <a:buSzPts val="2800"/>
              <a:buFont typeface="Arial"/>
              <a:buNone/>
            </a:pPr>
            <a:r>
              <a:rPr lang="es-MX" sz="2100" b="1" i="0" u="none" strike="noStrike" cap="none" dirty="0">
                <a:solidFill>
                  <a:srgbClr val="221E7C"/>
                </a:solidFill>
                <a:latin typeface="Calibri"/>
                <a:ea typeface="Calibri"/>
                <a:cs typeface="Calibri"/>
                <a:sym typeface="Calibri"/>
              </a:rPr>
              <a:t>Objetivos del curso</a:t>
            </a:r>
            <a:endParaRPr dirty="0"/>
          </a:p>
        </p:txBody>
      </p:sp>
      <p:sp>
        <p:nvSpPr>
          <p:cNvPr id="72" name="Google Shape;72;p9"/>
          <p:cNvSpPr txBox="1"/>
          <p:nvPr/>
        </p:nvSpPr>
        <p:spPr>
          <a:xfrm>
            <a:off x="-121366" y="6041364"/>
            <a:ext cx="7298198" cy="3340871"/>
          </a:xfrm>
          <a:prstGeom prst="rect">
            <a:avLst/>
          </a:prstGeom>
          <a:noFill/>
          <a:ln>
            <a:noFill/>
          </a:ln>
        </p:spPr>
        <p:txBody>
          <a:bodyPr spcFirstLastPara="1" wrap="square" lIns="91425" tIns="91425" rIns="91425" bIns="91425" anchor="t" anchorCtr="0">
            <a:noAutofit/>
          </a:bodyPr>
          <a:lstStyle/>
          <a:p>
            <a:pPr marL="400050" indent="-285750" algn="just">
              <a:lnSpc>
                <a:spcPct val="115000"/>
              </a:lnSpc>
              <a:buSzPts val="1800"/>
              <a:buFont typeface="Arial" panose="020B0604020202020204" pitchFamily="34" charset="0"/>
              <a:buChar char="•"/>
            </a:pPr>
            <a:r>
              <a:rPr lang="es-MX" sz="1500" dirty="0">
                <a:latin typeface="Calibri" panose="020F0502020204030204" pitchFamily="34" charset="0"/>
                <a:ea typeface="Calibri" panose="020F0502020204030204" pitchFamily="34" charset="0"/>
              </a:rPr>
              <a:t> Fortalecer la comprensión de la bioeconomía como marco productivo, desarrollando capacidades para analizar procesos productivos desde el uso, gestión y eficiencia de los recursos biológicos, incorporando el uso de indicadores de bioeconomía.</a:t>
            </a:r>
          </a:p>
          <a:p>
            <a:pPr marL="400050" indent="-285750" algn="just">
              <a:lnSpc>
                <a:spcPct val="115000"/>
              </a:lnSpc>
              <a:buSzPts val="1800"/>
              <a:buFont typeface="Arial" panose="020B0604020202020204" pitchFamily="34" charset="0"/>
              <a:buChar char="•"/>
            </a:pPr>
            <a:endParaRPr lang="es-MX" sz="1500" dirty="0">
              <a:latin typeface="Calibri" panose="020F0502020204030204" pitchFamily="34" charset="0"/>
              <a:ea typeface="Calibri" panose="020F0502020204030204" pitchFamily="34" charset="0"/>
            </a:endParaRPr>
          </a:p>
          <a:p>
            <a:pPr marL="400050" indent="-285750" algn="just">
              <a:lnSpc>
                <a:spcPct val="115000"/>
              </a:lnSpc>
              <a:buSzPts val="1800"/>
              <a:buFont typeface="Arial" panose="020B0604020202020204" pitchFamily="34" charset="0"/>
              <a:buChar char="•"/>
            </a:pPr>
            <a:r>
              <a:rPr lang="es-MX" sz="1500" dirty="0">
                <a:latin typeface="Calibri" panose="020F0502020204030204" pitchFamily="34" charset="0"/>
                <a:ea typeface="Calibri" panose="020F0502020204030204" pitchFamily="34" charset="0"/>
              </a:rPr>
              <a:t>Potenciar la identificación de oportunidades de sustitución de insumos no renovables y fósiles por alternativas </a:t>
            </a:r>
            <a:r>
              <a:rPr lang="es-MX" sz="1500" dirty="0" err="1">
                <a:latin typeface="Calibri" panose="020F0502020204030204" pitchFamily="34" charset="0"/>
                <a:ea typeface="Calibri" panose="020F0502020204030204" pitchFamily="34" charset="0"/>
              </a:rPr>
              <a:t>biobasadas</a:t>
            </a:r>
            <a:r>
              <a:rPr lang="es-MX" sz="1500" dirty="0">
                <a:latin typeface="Calibri" panose="020F0502020204030204" pitchFamily="34" charset="0"/>
                <a:ea typeface="Calibri" panose="020F0502020204030204" pitchFamily="34" charset="0"/>
              </a:rPr>
              <a:t>, mediante la implementación de innovación y el uso de herramientas como la biotecnología, entendida como habilitante de la bioeconomía aplicada.</a:t>
            </a:r>
          </a:p>
          <a:p>
            <a:pPr marL="400050" indent="-285750" algn="just">
              <a:lnSpc>
                <a:spcPct val="115000"/>
              </a:lnSpc>
              <a:buSzPts val="1800"/>
              <a:buFont typeface="Arial" panose="020B0604020202020204" pitchFamily="34" charset="0"/>
              <a:buChar char="•"/>
            </a:pPr>
            <a:r>
              <a:rPr lang="es-MX" sz="1500" dirty="0">
                <a:latin typeface="Calibri" panose="020F0502020204030204" pitchFamily="34" charset="0"/>
                <a:ea typeface="Calibri" panose="020F0502020204030204" pitchFamily="34" charset="0"/>
              </a:rPr>
              <a:t>Fortalecer el conocimiento sobre la institucionalidad y las normas nacionales e internacionales asociadas a la bioeconomía.</a:t>
            </a:r>
          </a:p>
        </p:txBody>
      </p:sp>
      <p:pic>
        <p:nvPicPr>
          <p:cNvPr id="73" name="Google Shape;73;p9" descr="Patrón de fondo&#10;&#10;Descripción generada automáticamente"/>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10800000">
            <a:off x="686120" y="5526154"/>
            <a:ext cx="245864" cy="374400"/>
          </a:xfrm>
          <a:prstGeom prst="rect">
            <a:avLst/>
          </a:prstGeom>
          <a:noFill/>
          <a:ln>
            <a:noFill/>
          </a:ln>
        </p:spPr>
      </p:pic>
      <p:sp>
        <p:nvSpPr>
          <p:cNvPr id="74" name="Google Shape;74;p9"/>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5" name="Grupo 4">
            <a:extLst>
              <a:ext uri="{FF2B5EF4-FFF2-40B4-BE49-F238E27FC236}">
                <a16:creationId xmlns:a16="http://schemas.microsoft.com/office/drawing/2014/main" id="{96CD3313-49C7-595E-CDAC-5366A5F3B1F3}"/>
              </a:ext>
            </a:extLst>
          </p:cNvPr>
          <p:cNvGrpSpPr/>
          <p:nvPr/>
        </p:nvGrpSpPr>
        <p:grpSpPr>
          <a:xfrm>
            <a:off x="4224683" y="136474"/>
            <a:ext cx="3186057" cy="945517"/>
            <a:chOff x="3514994" y="541456"/>
            <a:chExt cx="3585792" cy="1095785"/>
          </a:xfrm>
        </p:grpSpPr>
        <p:pic>
          <p:nvPicPr>
            <p:cNvPr id="6" name="Imagen 5" descr="Texto, Logotipo&#10;&#10;Descripción generada automáticamente con confianza media">
              <a:extLst>
                <a:ext uri="{FF2B5EF4-FFF2-40B4-BE49-F238E27FC236}">
                  <a16:creationId xmlns:a16="http://schemas.microsoft.com/office/drawing/2014/main" id="{BFEBFF68-964D-4467-2352-7D5E162ABBA0}"/>
                </a:ext>
              </a:extLst>
            </p:cNvPr>
            <p:cNvPicPr>
              <a:picLocks noChangeAspect="1"/>
            </p:cNvPicPr>
            <p:nvPr/>
          </p:nvPicPr>
          <p:blipFill>
            <a:blip r:embed="rId5"/>
            <a:stretch>
              <a:fillRect/>
            </a:stretch>
          </p:blipFill>
          <p:spPr>
            <a:xfrm>
              <a:off x="5463056" y="695054"/>
              <a:ext cx="1637730" cy="845935"/>
            </a:xfrm>
            <a:prstGeom prst="rect">
              <a:avLst/>
            </a:prstGeom>
          </p:spPr>
        </p:pic>
        <p:pic>
          <p:nvPicPr>
            <p:cNvPr id="7" name="Imagen 6" descr="Logotipo&#10;&#10;Descripción generada automáticamente">
              <a:extLst>
                <a:ext uri="{FF2B5EF4-FFF2-40B4-BE49-F238E27FC236}">
                  <a16:creationId xmlns:a16="http://schemas.microsoft.com/office/drawing/2014/main" id="{06B4223D-6800-58E4-7EF8-C6DCB9D7A599}"/>
                </a:ext>
              </a:extLst>
            </p:cNvPr>
            <p:cNvPicPr>
              <a:picLocks noChangeAspect="1"/>
            </p:cNvPicPr>
            <p:nvPr/>
          </p:nvPicPr>
          <p:blipFill>
            <a:blip r:embed="rId6"/>
            <a:stretch>
              <a:fillRect/>
            </a:stretch>
          </p:blipFill>
          <p:spPr>
            <a:xfrm>
              <a:off x="3514994" y="541456"/>
              <a:ext cx="1948062" cy="1095785"/>
            </a:xfrm>
            <a:prstGeom prst="rect">
              <a:avLst/>
            </a:prstGeom>
          </p:spPr>
        </p:pic>
      </p:grpSp>
      <p:sp>
        <p:nvSpPr>
          <p:cNvPr id="3" name="CuadroTexto 2">
            <a:extLst>
              <a:ext uri="{FF2B5EF4-FFF2-40B4-BE49-F238E27FC236}">
                <a16:creationId xmlns:a16="http://schemas.microsoft.com/office/drawing/2014/main" id="{B8055B4B-88E7-4017-CED8-DCB93E8AFD61}"/>
              </a:ext>
            </a:extLst>
          </p:cNvPr>
          <p:cNvSpPr txBox="1"/>
          <p:nvPr/>
        </p:nvSpPr>
        <p:spPr>
          <a:xfrm>
            <a:off x="187881" y="1984798"/>
            <a:ext cx="7183912" cy="3723905"/>
          </a:xfrm>
          <a:prstGeom prst="rect">
            <a:avLst/>
          </a:prstGeom>
          <a:noFill/>
        </p:spPr>
        <p:txBody>
          <a:bodyPr wrap="square">
            <a:spAutoFit/>
          </a:bodyPr>
          <a:lstStyle/>
          <a:p>
            <a:pPr algn="just">
              <a:lnSpc>
                <a:spcPct val="115000"/>
              </a:lnSpc>
              <a:spcBef>
                <a:spcPts val="600"/>
              </a:spcBef>
              <a:spcAft>
                <a:spcPts val="600"/>
              </a:spcAft>
            </a:pPr>
            <a:endParaRPr lang="es-MX" sz="1500" dirty="0">
              <a:latin typeface="Calibri" panose="020F0502020204030204" pitchFamily="34" charset="0"/>
              <a:ea typeface="Calibri" panose="020F0502020204030204" pitchFamily="34" charset="0"/>
            </a:endParaRPr>
          </a:p>
          <a:p>
            <a:pPr algn="just">
              <a:lnSpc>
                <a:spcPct val="115000"/>
              </a:lnSpc>
              <a:spcBef>
                <a:spcPts val="600"/>
              </a:spcBef>
              <a:spcAft>
                <a:spcPts val="600"/>
              </a:spcAft>
            </a:pPr>
            <a:r>
              <a:rPr lang="es-MX" sz="1500" dirty="0">
                <a:latin typeface="Calibri" panose="020F0502020204030204" pitchFamily="34" charset="0"/>
                <a:ea typeface="Calibri" panose="020F0502020204030204" pitchFamily="34" charset="0"/>
              </a:rPr>
              <a:t>Este curso consiste en la realización de un diplomado de 100  horas cronológicas para 254   becarios. Tiene como propósito fortalecer las capacidades técnicas necesarias para formar especialistas capaces de comprender y aplicar la bioeconomía como un marco productivo para mejorar procesos, productos y cadenas de valor en sectores con alto potencial bioeconómico, como Agroalimentos, silvicultura, pesca y acuicultura, así como en otros sectores productivos que pueden beneficiarse del uso de recursos biológicos</a:t>
            </a:r>
          </a:p>
          <a:p>
            <a:pPr algn="just">
              <a:lnSpc>
                <a:spcPct val="115000"/>
              </a:lnSpc>
              <a:spcBef>
                <a:spcPts val="600"/>
              </a:spcBef>
              <a:spcAft>
                <a:spcPts val="600"/>
              </a:spcAft>
            </a:pPr>
            <a:r>
              <a:rPr lang="es-MX" sz="1500" dirty="0">
                <a:latin typeface="Calibri" panose="020F0502020204030204" pitchFamily="34" charset="0"/>
                <a:ea typeface="Calibri" panose="020F0502020204030204" pitchFamily="34" charset="0"/>
              </a:rPr>
              <a:t>Las clases serán desarrolladas en modalidad e-learning (sincrónico, con clases en vivo), con metodología de enseñanza activa orientada al desarrollo de aprendizajes prácticos.  El curso es INTENSIVO, con una alta carga de trabajo y dedicación por parte de los/as alumnos/as</a:t>
            </a:r>
            <a:r>
              <a:rPr lang="es-MX" sz="1500" dirty="0">
                <a:solidFill>
                  <a:srgbClr val="FF0000"/>
                </a:solidFill>
                <a:latin typeface="Calibri" panose="020F0502020204030204" pitchFamily="34" charset="0"/>
                <a:ea typeface="Calibri" panose="020F0502020204030204" pitchFamily="34" charset="0"/>
              </a:rPr>
              <a:t>.</a:t>
            </a:r>
          </a:p>
          <a:p>
            <a:pPr algn="just">
              <a:lnSpc>
                <a:spcPct val="115000"/>
              </a:lnSpc>
              <a:spcBef>
                <a:spcPts val="600"/>
              </a:spcBef>
              <a:spcAft>
                <a:spcPts val="600"/>
              </a:spcAft>
            </a:pPr>
            <a:endParaRPr lang="es-CL" sz="1500" dirty="0">
              <a:latin typeface="Calibri" panose="020F0502020204030204" pitchFamily="34" charset="0"/>
              <a:ea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4" name="Google Shape;84;p4"/>
          <p:cNvSpPr txBox="1"/>
          <p:nvPr/>
        </p:nvSpPr>
        <p:spPr>
          <a:xfrm>
            <a:off x="428967" y="2753883"/>
            <a:ext cx="6621059" cy="297219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114300" indent="0" algn="just">
              <a:lnSpc>
                <a:spcPct val="115000"/>
              </a:lnSpc>
              <a:buClr>
                <a:schemeClr val="dk2"/>
              </a:buClr>
              <a:buSzPts val="1800"/>
              <a:buNone/>
              <a:defRPr sz="1600">
                <a:solidFill>
                  <a:schemeClr val="dk2"/>
                </a:solidFill>
                <a:latin typeface="Calibri"/>
                <a:ea typeface="Calibri"/>
                <a:cs typeface="Calibri"/>
              </a:defRPr>
            </a:lvl1pPr>
            <a:lvl2pPr marL="914400" indent="-317500">
              <a:lnSpc>
                <a:spcPct val="115000"/>
              </a:lnSpc>
              <a:buClr>
                <a:schemeClr val="dk2"/>
              </a:buClr>
              <a:buSzPts val="1400"/>
              <a:buChar char="○"/>
              <a:defRPr>
                <a:solidFill>
                  <a:schemeClr val="dk2"/>
                </a:solidFill>
              </a:defRPr>
            </a:lvl2pPr>
            <a:lvl3pPr marL="1371600" indent="-317500">
              <a:lnSpc>
                <a:spcPct val="115000"/>
              </a:lnSpc>
              <a:buClr>
                <a:schemeClr val="dk2"/>
              </a:buClr>
              <a:buSzPts val="1400"/>
              <a:buChar char="■"/>
              <a:defRPr>
                <a:solidFill>
                  <a:schemeClr val="dk2"/>
                </a:solidFill>
              </a:defRPr>
            </a:lvl3pPr>
            <a:lvl4pPr marL="1828800" indent="-317500">
              <a:lnSpc>
                <a:spcPct val="115000"/>
              </a:lnSpc>
              <a:buClr>
                <a:schemeClr val="dk2"/>
              </a:buClr>
              <a:buSzPts val="1400"/>
              <a:buChar char="●"/>
              <a:defRPr>
                <a:solidFill>
                  <a:schemeClr val="dk2"/>
                </a:solidFill>
              </a:defRPr>
            </a:lvl4pPr>
            <a:lvl5pPr marL="2286000" indent="-317500">
              <a:lnSpc>
                <a:spcPct val="115000"/>
              </a:lnSpc>
              <a:buClr>
                <a:schemeClr val="dk2"/>
              </a:buClr>
              <a:buSzPts val="1400"/>
              <a:buChar char="○"/>
              <a:defRPr>
                <a:solidFill>
                  <a:schemeClr val="dk2"/>
                </a:solidFill>
              </a:defRPr>
            </a:lvl5pPr>
            <a:lvl6pPr marL="2743200" indent="-317500">
              <a:lnSpc>
                <a:spcPct val="115000"/>
              </a:lnSpc>
              <a:buClr>
                <a:schemeClr val="dk2"/>
              </a:buClr>
              <a:buSzPts val="1400"/>
              <a:buChar char="■"/>
              <a:defRPr>
                <a:solidFill>
                  <a:schemeClr val="dk2"/>
                </a:solidFill>
              </a:defRPr>
            </a:lvl6pPr>
            <a:lvl7pPr marL="3200400" indent="-317500">
              <a:lnSpc>
                <a:spcPct val="115000"/>
              </a:lnSpc>
              <a:buClr>
                <a:schemeClr val="dk2"/>
              </a:buClr>
              <a:buSzPts val="1400"/>
              <a:buChar char="●"/>
              <a:defRPr>
                <a:solidFill>
                  <a:schemeClr val="dk2"/>
                </a:solidFill>
              </a:defRPr>
            </a:lvl7pPr>
            <a:lvl8pPr marL="3657600" indent="-317500">
              <a:lnSpc>
                <a:spcPct val="115000"/>
              </a:lnSpc>
              <a:buClr>
                <a:schemeClr val="dk2"/>
              </a:buClr>
              <a:buSzPts val="1400"/>
              <a:buChar char="○"/>
              <a:defRPr>
                <a:solidFill>
                  <a:schemeClr val="dk2"/>
                </a:solidFill>
              </a:defRPr>
            </a:lvl8pPr>
            <a:lvl9pPr marL="4114800" indent="-317500">
              <a:lnSpc>
                <a:spcPct val="115000"/>
              </a:lnSpc>
              <a:buClr>
                <a:schemeClr val="dk2"/>
              </a:buClr>
              <a:buSzPts val="1400"/>
              <a:buChar char="■"/>
              <a:defRPr>
                <a:solidFill>
                  <a:schemeClr val="dk2"/>
                </a:solidFill>
              </a:defRPr>
            </a:lvl9pPr>
          </a:lstStyle>
          <a:p>
            <a:r>
              <a:rPr lang="es-CL" dirty="0"/>
              <a:t> </a:t>
            </a:r>
          </a:p>
        </p:txBody>
      </p:sp>
      <p:sp>
        <p:nvSpPr>
          <p:cNvPr id="85" name="Google Shape;85;p4"/>
          <p:cNvSpPr txBox="1"/>
          <p:nvPr/>
        </p:nvSpPr>
        <p:spPr>
          <a:xfrm>
            <a:off x="871897" y="6144463"/>
            <a:ext cx="5414683" cy="497931"/>
          </a:xfrm>
          <a:prstGeom prst="rect">
            <a:avLst/>
          </a:prstGeom>
          <a:noFill/>
          <a:ln>
            <a:noFill/>
          </a:ln>
        </p:spPr>
        <p:txBody>
          <a:bodyPr spcFirstLastPara="1" wrap="square" lIns="91425" tIns="91425" rIns="91425" bIns="91425" anchor="t" anchorCtr="0">
            <a:normAutofit lnSpcReduction="10000"/>
          </a:bodyPr>
          <a:lstStyle/>
          <a:p>
            <a:pPr marL="0" marR="0" lvl="0" indent="0" algn="l" rtl="0">
              <a:lnSpc>
                <a:spcPct val="100000"/>
              </a:lnSpc>
              <a:spcBef>
                <a:spcPts val="0"/>
              </a:spcBef>
              <a:spcAft>
                <a:spcPts val="0"/>
              </a:spcAft>
              <a:buClr>
                <a:schemeClr val="dk1"/>
              </a:buClr>
              <a:buSzPts val="2800"/>
              <a:buFont typeface="Arial"/>
              <a:buNone/>
            </a:pPr>
            <a:r>
              <a:rPr lang="es-MX" sz="2100" b="1" i="0" u="none" strike="noStrike" cap="none" dirty="0">
                <a:solidFill>
                  <a:srgbClr val="221E7C"/>
                </a:solidFill>
                <a:latin typeface="Calibri"/>
                <a:ea typeface="Calibri"/>
                <a:cs typeface="Calibri"/>
                <a:sym typeface="Calibri"/>
              </a:rPr>
              <a:t>Horarios y duración</a:t>
            </a:r>
            <a:endParaRPr dirty="0"/>
          </a:p>
        </p:txBody>
      </p:sp>
      <p:pic>
        <p:nvPicPr>
          <p:cNvPr id="86" name="Google Shape;86;p4" descr="Patrón de fondo&#10;&#10;Descripción generada automáticamente"/>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10800000">
            <a:off x="528638" y="6117426"/>
            <a:ext cx="244819" cy="372809"/>
          </a:xfrm>
          <a:prstGeom prst="rect">
            <a:avLst/>
          </a:prstGeom>
          <a:noFill/>
          <a:ln>
            <a:noFill/>
          </a:ln>
        </p:spPr>
      </p:pic>
      <p:sp>
        <p:nvSpPr>
          <p:cNvPr id="88" name="Google Shape;88;p4"/>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9" name="Google Shape;89;p4"/>
          <p:cNvSpPr txBox="1"/>
          <p:nvPr/>
        </p:nvSpPr>
        <p:spPr>
          <a:xfrm>
            <a:off x="1291212" y="1249911"/>
            <a:ext cx="3132617" cy="792353"/>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3600"/>
              <a:buFont typeface="Arial"/>
              <a:buNone/>
            </a:pPr>
            <a:r>
              <a:rPr lang="es-MX" sz="3600" b="1" i="0" u="none" strike="noStrike" cap="none">
                <a:solidFill>
                  <a:srgbClr val="221E7C"/>
                </a:solidFill>
                <a:latin typeface="Calibri"/>
                <a:ea typeface="Calibri"/>
                <a:cs typeface="Calibri"/>
                <a:sym typeface="Calibri"/>
              </a:rPr>
              <a:t>Metodología</a:t>
            </a:r>
            <a:endParaRPr sz="4400" b="1" i="0" u="none" strike="noStrike" cap="none">
              <a:solidFill>
                <a:srgbClr val="221E7C"/>
              </a:solidFill>
              <a:latin typeface="Calibri"/>
              <a:ea typeface="Calibri"/>
              <a:cs typeface="Calibri"/>
              <a:sym typeface="Calibri"/>
            </a:endParaRPr>
          </a:p>
        </p:txBody>
      </p:sp>
      <p:cxnSp>
        <p:nvCxnSpPr>
          <p:cNvPr id="90" name="Google Shape;90;p4"/>
          <p:cNvCxnSpPr/>
          <p:nvPr/>
        </p:nvCxnSpPr>
        <p:spPr>
          <a:xfrm>
            <a:off x="1403350" y="1961530"/>
            <a:ext cx="2384379" cy="0"/>
          </a:xfrm>
          <a:prstGeom prst="straightConnector1">
            <a:avLst/>
          </a:prstGeom>
          <a:noFill/>
          <a:ln w="31750" cap="flat" cmpd="sng">
            <a:solidFill>
              <a:srgbClr val="221E7C"/>
            </a:solidFill>
            <a:prstDash val="solid"/>
            <a:round/>
            <a:headEnd type="none" w="sm" len="sm"/>
            <a:tailEnd type="none" w="sm" len="sm"/>
          </a:ln>
        </p:spPr>
      </p:cxnSp>
      <p:pic>
        <p:nvPicPr>
          <p:cNvPr id="91" name="Google Shape;91;p4" descr="Patrón de fondo&#10;&#10;Descripción generada automáticamente con confianza media"/>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29324" y="1194654"/>
            <a:ext cx="556614" cy="847610"/>
          </a:xfrm>
          <a:prstGeom prst="rect">
            <a:avLst/>
          </a:prstGeom>
          <a:noFill/>
          <a:ln>
            <a:noFill/>
          </a:ln>
        </p:spPr>
      </p:pic>
      <p:grpSp>
        <p:nvGrpSpPr>
          <p:cNvPr id="5" name="Grupo 4">
            <a:extLst>
              <a:ext uri="{FF2B5EF4-FFF2-40B4-BE49-F238E27FC236}">
                <a16:creationId xmlns:a16="http://schemas.microsoft.com/office/drawing/2014/main" id="{306AEA4D-6CC2-88ED-09C7-B8181A55DE07}"/>
              </a:ext>
            </a:extLst>
          </p:cNvPr>
          <p:cNvGrpSpPr/>
          <p:nvPr/>
        </p:nvGrpSpPr>
        <p:grpSpPr>
          <a:xfrm>
            <a:off x="4224683" y="136474"/>
            <a:ext cx="3186057" cy="945517"/>
            <a:chOff x="3514994" y="541456"/>
            <a:chExt cx="3585792" cy="1095785"/>
          </a:xfrm>
        </p:grpSpPr>
        <p:pic>
          <p:nvPicPr>
            <p:cNvPr id="6" name="Imagen 5" descr="Texto, Logotipo&#10;&#10;Descripción generada automáticamente con confianza media">
              <a:extLst>
                <a:ext uri="{FF2B5EF4-FFF2-40B4-BE49-F238E27FC236}">
                  <a16:creationId xmlns:a16="http://schemas.microsoft.com/office/drawing/2014/main" id="{79549FF0-A64F-A7B5-FB7A-36583700D764}"/>
                </a:ext>
              </a:extLst>
            </p:cNvPr>
            <p:cNvPicPr>
              <a:picLocks noChangeAspect="1"/>
            </p:cNvPicPr>
            <p:nvPr/>
          </p:nvPicPr>
          <p:blipFill>
            <a:blip r:embed="rId5"/>
            <a:stretch>
              <a:fillRect/>
            </a:stretch>
          </p:blipFill>
          <p:spPr>
            <a:xfrm>
              <a:off x="5463056" y="695054"/>
              <a:ext cx="1637730" cy="845935"/>
            </a:xfrm>
            <a:prstGeom prst="rect">
              <a:avLst/>
            </a:prstGeom>
          </p:spPr>
        </p:pic>
        <p:pic>
          <p:nvPicPr>
            <p:cNvPr id="7" name="Imagen 6" descr="Logotipo&#10;&#10;Descripción generada automáticamente">
              <a:extLst>
                <a:ext uri="{FF2B5EF4-FFF2-40B4-BE49-F238E27FC236}">
                  <a16:creationId xmlns:a16="http://schemas.microsoft.com/office/drawing/2014/main" id="{231CBB05-EBD6-0142-7E4C-51A7DC7D7F09}"/>
                </a:ext>
              </a:extLst>
            </p:cNvPr>
            <p:cNvPicPr>
              <a:picLocks noChangeAspect="1"/>
            </p:cNvPicPr>
            <p:nvPr/>
          </p:nvPicPr>
          <p:blipFill>
            <a:blip r:embed="rId6"/>
            <a:stretch>
              <a:fillRect/>
            </a:stretch>
          </p:blipFill>
          <p:spPr>
            <a:xfrm>
              <a:off x="3514994" y="541456"/>
              <a:ext cx="1948062" cy="1095785"/>
            </a:xfrm>
            <a:prstGeom prst="rect">
              <a:avLst/>
            </a:prstGeom>
          </p:spPr>
        </p:pic>
      </p:grpSp>
      <p:sp>
        <p:nvSpPr>
          <p:cNvPr id="3" name="Google Shape;73;p4">
            <a:extLst>
              <a:ext uri="{FF2B5EF4-FFF2-40B4-BE49-F238E27FC236}">
                <a16:creationId xmlns:a16="http://schemas.microsoft.com/office/drawing/2014/main" id="{96B89051-F7F8-735E-4BD7-F23F5AEBECCA}"/>
              </a:ext>
            </a:extLst>
          </p:cNvPr>
          <p:cNvSpPr txBox="1"/>
          <p:nvPr/>
        </p:nvSpPr>
        <p:spPr>
          <a:xfrm>
            <a:off x="428967" y="2480435"/>
            <a:ext cx="6460802" cy="4196179"/>
          </a:xfrm>
          <a:prstGeom prst="rect">
            <a:avLst/>
          </a:prstGeom>
          <a:noFill/>
          <a:ln>
            <a:noFill/>
          </a:ln>
        </p:spPr>
        <p:txBody>
          <a:bodyPr spcFirstLastPara="1" wrap="square" lIns="91425" tIns="91425" rIns="91425" bIns="91425" anchor="t" anchorCtr="0">
            <a:noAutofit/>
          </a:bodyPr>
          <a:lstStyle/>
          <a:p>
            <a:pPr algn="just"/>
            <a:r>
              <a:rPr lang="es-MX" sz="1500" dirty="0">
                <a:latin typeface="Calibri" panose="020F0502020204030204" pitchFamily="34" charset="0"/>
                <a:ea typeface="Calibri" panose="020F0502020204030204" pitchFamily="34" charset="0"/>
                <a:cs typeface="Calibri" panose="020F0502020204030204" pitchFamily="34" charset="0"/>
              </a:rPr>
              <a:t>La metodología propuesta para el curso combina enfoques teóricos, y prácticos y aplicados, diseñados específicamente para responder a las brechas de capital humano identificadas y a los requerimientos regulatorios, técnicos y operativos. Su estructura busca asegurar que los participantes no solo comprendan el marco conceptual, sino que también desarrollen habilidades prácticas para comprensión de la bioeconomía como marco productivo desarrollando capacidades para analizar procesos productivos desde el uso, gestión y eficiencia de los recursos biológicos.</a:t>
            </a:r>
            <a:r>
              <a:rPr lang="es-CL" b="1" dirty="0"/>
              <a:t> </a:t>
            </a:r>
          </a:p>
          <a:p>
            <a:pPr algn="just"/>
            <a:endParaRPr lang="es-CL" b="1" dirty="0"/>
          </a:p>
          <a:p>
            <a:pPr algn="just"/>
            <a:r>
              <a:rPr lang="es-CL" dirty="0"/>
              <a:t>La metodología combina Clases sincrónicas en vivo , Estudios de Caso y Análisis, Vinculación con el contexto nacional, Talleres y Ejercicios Prácticos, Asesoramiento y Retroalimentación,  Recursos de Aprendizaje Adicionales, Evaluación y Reflexión.</a:t>
            </a:r>
            <a:endParaRPr sz="1500" dirty="0">
              <a:latin typeface="Calibri" panose="020F0502020204030204" pitchFamily="34" charset="0"/>
              <a:ea typeface="Calibri" panose="020F0502020204030204" pitchFamily="34" charset="0"/>
              <a:cs typeface="Calibri" panose="020F0502020204030204" pitchFamily="34" charset="0"/>
            </a:endParaRPr>
          </a:p>
        </p:txBody>
      </p:sp>
      <p:sp>
        <p:nvSpPr>
          <p:cNvPr id="4" name="Google Shape;83;p4">
            <a:extLst>
              <a:ext uri="{FF2B5EF4-FFF2-40B4-BE49-F238E27FC236}">
                <a16:creationId xmlns:a16="http://schemas.microsoft.com/office/drawing/2014/main" id="{07625EE6-D065-A5BC-FAD9-5B598A0EF18C}"/>
              </a:ext>
            </a:extLst>
          </p:cNvPr>
          <p:cNvSpPr txBox="1">
            <a:spLocks noGrp="1"/>
          </p:cNvSpPr>
          <p:nvPr>
            <p:ph type="body" idx="1"/>
          </p:nvPr>
        </p:nvSpPr>
        <p:spPr>
          <a:xfrm>
            <a:off x="528638" y="6682950"/>
            <a:ext cx="6621462" cy="3468688"/>
          </a:xfrm>
          <a:prstGeom prst="rect">
            <a:avLst/>
          </a:prstGeom>
          <a:noFill/>
          <a:ln>
            <a:noFill/>
          </a:ln>
        </p:spPr>
        <p:txBody>
          <a:bodyPr spcFirstLastPara="1" wrap="square" lIns="91425" tIns="91425" rIns="91425" bIns="91425" anchor="t" anchorCtr="0">
            <a:noAutofit/>
          </a:bodyPr>
          <a:lstStyle/>
          <a:p>
            <a:pPr marL="114300" lvl="0" indent="0" algn="just">
              <a:buNone/>
            </a:pPr>
            <a:r>
              <a:rPr lang="es-MX" sz="1500" dirty="0">
                <a:solidFill>
                  <a:schemeClr val="tx1"/>
                </a:solidFill>
                <a:latin typeface="Calibri"/>
                <a:ea typeface="Calibri"/>
                <a:cs typeface="Calibri"/>
                <a:sym typeface="Calibri"/>
              </a:rPr>
              <a:t>Este programa tiene una duración de 120 horas cronológicas con </a:t>
            </a:r>
            <a:r>
              <a:rPr lang="es-MX" sz="1500" dirty="0">
                <a:solidFill>
                  <a:srgbClr val="FF0000"/>
                </a:solidFill>
                <a:latin typeface="Calibri"/>
                <a:ea typeface="Calibri"/>
                <a:cs typeface="Calibri"/>
                <a:sym typeface="Calibri"/>
              </a:rPr>
              <a:t>clases XX </a:t>
            </a:r>
            <a:r>
              <a:rPr lang="es-MX" sz="1500" dirty="0">
                <a:solidFill>
                  <a:schemeClr val="tx1"/>
                </a:solidFill>
                <a:latin typeface="Calibri"/>
                <a:ea typeface="Calibri"/>
                <a:cs typeface="Calibri"/>
                <a:sym typeface="Calibri"/>
              </a:rPr>
              <a:t>veces por semana.</a:t>
            </a:r>
          </a:p>
          <a:p>
            <a:pPr marL="114300" lvl="0" indent="0" algn="just">
              <a:buNone/>
            </a:pPr>
            <a:endParaRPr lang="es-MX" sz="1500" dirty="0">
              <a:solidFill>
                <a:schemeClr val="tx1"/>
              </a:solidFill>
              <a:latin typeface="Calibri"/>
              <a:ea typeface="Calibri"/>
              <a:cs typeface="Calibri"/>
              <a:sym typeface="Calibri"/>
            </a:endParaRPr>
          </a:p>
          <a:p>
            <a:pPr marL="114300" lvl="0" indent="0" algn="just">
              <a:buNone/>
            </a:pPr>
            <a:r>
              <a:rPr lang="es-MX" sz="1500" dirty="0">
                <a:solidFill>
                  <a:schemeClr val="tx1"/>
                </a:solidFill>
                <a:latin typeface="Calibri"/>
                <a:ea typeface="Calibri"/>
                <a:cs typeface="Calibri"/>
                <a:sym typeface="Calibri"/>
              </a:rPr>
              <a:t> Las clases se realizarán desde las </a:t>
            </a:r>
            <a:r>
              <a:rPr lang="es-MX" sz="1500" dirty="0">
                <a:solidFill>
                  <a:srgbClr val="FF0000"/>
                </a:solidFill>
                <a:latin typeface="Calibri"/>
                <a:ea typeface="Calibri"/>
                <a:cs typeface="Calibri"/>
                <a:sym typeface="Calibri"/>
              </a:rPr>
              <a:t>XX.00 hasta las XX horas</a:t>
            </a:r>
            <a:r>
              <a:rPr lang="es-MX" sz="1500" dirty="0">
                <a:solidFill>
                  <a:schemeClr val="tx1"/>
                </a:solidFill>
                <a:latin typeface="Calibri"/>
                <a:ea typeface="Calibri"/>
                <a:cs typeface="Calibri"/>
                <a:sym typeface="Calibri"/>
              </a:rPr>
              <a:t>, horario que incluye 15 minutos de descanso</a:t>
            </a:r>
            <a:r>
              <a:rPr lang="es-ES" sz="1500" dirty="0">
                <a:solidFill>
                  <a:schemeClr val="tx1"/>
                </a:solidFill>
                <a:latin typeface="Calibri"/>
                <a:ea typeface="Calibri"/>
                <a:cs typeface="Calibri"/>
                <a:sym typeface="Calibri"/>
              </a:rPr>
              <a:t>.</a:t>
            </a:r>
          </a:p>
          <a:p>
            <a:pPr marL="114300" lvl="0" indent="0" algn="just">
              <a:buNone/>
            </a:pPr>
            <a:endParaRPr lang="es-ES" sz="1500" dirty="0">
              <a:solidFill>
                <a:schemeClr val="tx1"/>
              </a:solidFill>
              <a:latin typeface="Calibri"/>
              <a:ea typeface="Calibri"/>
              <a:cs typeface="Calibri"/>
              <a:sym typeface="Calibri"/>
            </a:endParaRPr>
          </a:p>
          <a:p>
            <a:pPr marL="114300" lvl="0" indent="0" algn="just">
              <a:buNone/>
            </a:pPr>
            <a:r>
              <a:rPr lang="es-ES" sz="1500" dirty="0">
                <a:solidFill>
                  <a:schemeClr val="tx1"/>
                </a:solidFill>
                <a:latin typeface="Calibri"/>
                <a:ea typeface="Calibri"/>
                <a:cs typeface="Calibri"/>
                <a:sym typeface="Calibri"/>
              </a:rPr>
              <a:t>El Inicio e las clases será </a:t>
            </a:r>
            <a:r>
              <a:rPr lang="es-ES" sz="1500" dirty="0">
                <a:solidFill>
                  <a:srgbClr val="FF0000"/>
                </a:solidFill>
                <a:latin typeface="Calibri"/>
                <a:ea typeface="Calibri"/>
                <a:cs typeface="Calibri"/>
                <a:sym typeface="Calibri"/>
              </a:rPr>
              <a:t>en XXX 2026, terminando en XXX 2027</a:t>
            </a:r>
          </a:p>
          <a:p>
            <a:pPr marL="114300" lvl="0" indent="0" algn="just">
              <a:buNone/>
            </a:pPr>
            <a:endParaRPr lang="es-ES" sz="1500" dirty="0">
              <a:solidFill>
                <a:schemeClr val="tx1"/>
              </a:solidFill>
              <a:latin typeface="Calibri"/>
              <a:ea typeface="Calibri"/>
              <a:cs typeface="Calibri"/>
              <a:sym typeface="Calibri"/>
            </a:endParaRPr>
          </a:p>
          <a:p>
            <a:pPr marL="114300" lvl="0" indent="0" algn="just">
              <a:buNone/>
            </a:pPr>
            <a:endParaRPr lang="es-ES" sz="1500" dirty="0">
              <a:solidFill>
                <a:schemeClr val="tx1"/>
              </a:solidFill>
              <a:latin typeface="Calibri"/>
              <a:ea typeface="Calibri"/>
              <a:cs typeface="Calibri"/>
              <a:sym typeface="Calibri"/>
            </a:endParaRPr>
          </a:p>
          <a:p>
            <a:pPr marL="114300" lvl="0" indent="0" algn="just" rtl="0">
              <a:lnSpc>
                <a:spcPct val="115000"/>
              </a:lnSpc>
              <a:spcBef>
                <a:spcPts val="0"/>
              </a:spcBef>
              <a:spcAft>
                <a:spcPts val="0"/>
              </a:spcAft>
              <a:buSzPts val="1800"/>
              <a:buNone/>
            </a:pPr>
            <a:endParaRPr sz="1600" dirty="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54795094-6E4F-DBD1-70CE-B902909178D1}"/>
            </a:ext>
          </a:extLst>
        </p:cNvPr>
        <p:cNvGrpSpPr/>
        <p:nvPr/>
      </p:nvGrpSpPr>
      <p:grpSpPr>
        <a:xfrm>
          <a:off x="0" y="0"/>
          <a:ext cx="0" cy="0"/>
          <a:chOff x="0" y="0"/>
          <a:chExt cx="0" cy="0"/>
        </a:xfrm>
      </p:grpSpPr>
      <p:sp>
        <p:nvSpPr>
          <p:cNvPr id="119" name="Google Shape;119;p6">
            <a:extLst>
              <a:ext uri="{FF2B5EF4-FFF2-40B4-BE49-F238E27FC236}">
                <a16:creationId xmlns:a16="http://schemas.microsoft.com/office/drawing/2014/main" id="{901ECB2D-854B-465C-E896-C7AD95BD8B0D}"/>
              </a:ext>
            </a:extLst>
          </p:cNvPr>
          <p:cNvSpPr txBox="1">
            <a:spLocks noGrp="1"/>
          </p:cNvSpPr>
          <p:nvPr>
            <p:ph type="title"/>
          </p:nvPr>
        </p:nvSpPr>
        <p:spPr>
          <a:xfrm>
            <a:off x="1904974" y="393880"/>
            <a:ext cx="3749725" cy="8949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800"/>
              <a:buNone/>
            </a:pPr>
            <a:r>
              <a:rPr lang="es-MX" sz="2000" b="1">
                <a:solidFill>
                  <a:schemeClr val="lt1"/>
                </a:solidFill>
                <a:latin typeface="Calibri"/>
                <a:ea typeface="Calibri"/>
                <a:cs typeface="Calibri"/>
                <a:sym typeface="Calibri"/>
              </a:rPr>
              <a:t>¿Qué vas a aprender?</a:t>
            </a:r>
            <a:endParaRPr sz="2000" b="1">
              <a:solidFill>
                <a:schemeClr val="lt1"/>
              </a:solidFill>
              <a:latin typeface="Calibri"/>
              <a:ea typeface="Calibri"/>
              <a:cs typeface="Calibri"/>
              <a:sym typeface="Calibri"/>
            </a:endParaRPr>
          </a:p>
          <a:p>
            <a:pPr marL="0" lvl="0" indent="0" algn="ctr" rtl="0">
              <a:lnSpc>
                <a:spcPct val="100000"/>
              </a:lnSpc>
              <a:spcBef>
                <a:spcPts val="0"/>
              </a:spcBef>
              <a:spcAft>
                <a:spcPts val="0"/>
              </a:spcAft>
              <a:buSzPts val="2800"/>
              <a:buNone/>
            </a:pPr>
            <a:r>
              <a:rPr lang="es-MX" sz="2000">
                <a:solidFill>
                  <a:schemeClr val="lt1"/>
                </a:solidFill>
                <a:latin typeface="Calibri"/>
                <a:ea typeface="Calibri"/>
                <a:cs typeface="Calibri"/>
                <a:sym typeface="Calibri"/>
              </a:rPr>
              <a:t>Dale un vistazo al contenido:</a:t>
            </a:r>
            <a:endParaRPr sz="2000">
              <a:solidFill>
                <a:schemeClr val="lt1"/>
              </a:solidFill>
              <a:latin typeface="Calibri"/>
              <a:ea typeface="Calibri"/>
              <a:cs typeface="Calibri"/>
              <a:sym typeface="Calibri"/>
            </a:endParaRPr>
          </a:p>
        </p:txBody>
      </p:sp>
      <p:sp>
        <p:nvSpPr>
          <p:cNvPr id="125" name="Google Shape;125;p6">
            <a:extLst>
              <a:ext uri="{FF2B5EF4-FFF2-40B4-BE49-F238E27FC236}">
                <a16:creationId xmlns:a16="http://schemas.microsoft.com/office/drawing/2014/main" id="{A9117F17-3AF6-C01B-D64D-0A249CA68D2C}"/>
              </a:ext>
            </a:extLst>
          </p:cNvPr>
          <p:cNvSpPr txBox="1"/>
          <p:nvPr/>
        </p:nvSpPr>
        <p:spPr>
          <a:xfrm>
            <a:off x="1196696" y="258466"/>
            <a:ext cx="3132617" cy="792353"/>
          </a:xfrm>
          <a:prstGeom prst="rect">
            <a:avLst/>
          </a:prstGeom>
          <a:noFill/>
          <a:ln>
            <a:noFill/>
          </a:ln>
        </p:spPr>
        <p:txBody>
          <a:bodyPr spcFirstLastPara="1" wrap="square" lIns="91425" tIns="45700" rIns="91425" bIns="45700" anchor="t" anchorCtr="0">
            <a:normAutofit fontScale="70000" lnSpcReduction="20000"/>
          </a:bodyPr>
          <a:lstStyle/>
          <a:p>
            <a:pPr marL="0" marR="0" lvl="0" indent="0" algn="l" rtl="0">
              <a:lnSpc>
                <a:spcPct val="100000"/>
              </a:lnSpc>
              <a:spcBef>
                <a:spcPts val="0"/>
              </a:spcBef>
              <a:spcAft>
                <a:spcPts val="0"/>
              </a:spcAft>
              <a:buClr>
                <a:srgbClr val="000000"/>
              </a:buClr>
              <a:buSzPct val="100000"/>
              <a:buFont typeface="Arial"/>
              <a:buNone/>
            </a:pPr>
            <a:r>
              <a:rPr lang="es-MX" sz="3200" b="0" i="0" u="none" strike="noStrike" cap="none" dirty="0">
                <a:solidFill>
                  <a:srgbClr val="221E7C"/>
                </a:solidFill>
                <a:latin typeface="Calibri"/>
                <a:ea typeface="Calibri"/>
                <a:cs typeface="Calibri"/>
                <a:sym typeface="Calibri"/>
              </a:rPr>
              <a:t>Contenidos</a:t>
            </a:r>
            <a:endParaRPr dirty="0"/>
          </a:p>
          <a:p>
            <a:pPr marL="0" marR="0" lvl="0" indent="0" algn="l" rtl="0">
              <a:lnSpc>
                <a:spcPct val="100000"/>
              </a:lnSpc>
              <a:spcBef>
                <a:spcPts val="0"/>
              </a:spcBef>
              <a:spcAft>
                <a:spcPts val="0"/>
              </a:spcAft>
              <a:buClr>
                <a:srgbClr val="000000"/>
              </a:buClr>
              <a:buSzPct val="100000"/>
              <a:buFont typeface="Arial"/>
              <a:buNone/>
            </a:pPr>
            <a:r>
              <a:rPr lang="es-MX" sz="4400" b="1" i="0" u="none" strike="noStrike" cap="none" dirty="0">
                <a:solidFill>
                  <a:srgbClr val="221E7C"/>
                </a:solidFill>
                <a:latin typeface="Calibri"/>
                <a:ea typeface="Calibri"/>
                <a:cs typeface="Calibri"/>
                <a:sym typeface="Calibri"/>
              </a:rPr>
              <a:t>curso</a:t>
            </a:r>
            <a:endParaRPr sz="4400" b="1" i="0" u="none" strike="noStrike" cap="none" dirty="0">
              <a:solidFill>
                <a:srgbClr val="221E7C"/>
              </a:solidFill>
              <a:latin typeface="Calibri"/>
              <a:ea typeface="Calibri"/>
              <a:cs typeface="Calibri"/>
              <a:sym typeface="Calibri"/>
            </a:endParaRPr>
          </a:p>
        </p:txBody>
      </p:sp>
      <p:cxnSp>
        <p:nvCxnSpPr>
          <p:cNvPr id="126" name="Google Shape;126;p6">
            <a:extLst>
              <a:ext uri="{FF2B5EF4-FFF2-40B4-BE49-F238E27FC236}">
                <a16:creationId xmlns:a16="http://schemas.microsoft.com/office/drawing/2014/main" id="{AD6F32AF-B143-9F25-49F1-2A1E90391464}"/>
              </a:ext>
            </a:extLst>
          </p:cNvPr>
          <p:cNvCxnSpPr>
            <a:cxnSpLocks/>
          </p:cNvCxnSpPr>
          <p:nvPr/>
        </p:nvCxnSpPr>
        <p:spPr>
          <a:xfrm>
            <a:off x="1196696" y="1081991"/>
            <a:ext cx="1862465" cy="0"/>
          </a:xfrm>
          <a:prstGeom prst="straightConnector1">
            <a:avLst/>
          </a:prstGeom>
          <a:noFill/>
          <a:ln w="31750" cap="flat" cmpd="sng">
            <a:solidFill>
              <a:srgbClr val="221E7C"/>
            </a:solidFill>
            <a:prstDash val="solid"/>
            <a:round/>
            <a:headEnd type="none" w="sm" len="sm"/>
            <a:tailEnd type="none" w="sm" len="sm"/>
          </a:ln>
        </p:spPr>
      </p:cxnSp>
      <p:pic>
        <p:nvPicPr>
          <p:cNvPr id="127" name="Google Shape;127;p6" descr="Círculo&#10;&#10;Descripción generada automáticamente">
            <a:extLst>
              <a:ext uri="{FF2B5EF4-FFF2-40B4-BE49-F238E27FC236}">
                <a16:creationId xmlns:a16="http://schemas.microsoft.com/office/drawing/2014/main" id="{C4CBDF0C-1766-15B7-A2A4-0D3252434524}"/>
              </a:ext>
            </a:extLst>
          </p:cNvPr>
          <p:cNvPicPr preferRelativeResize="0"/>
          <p:nvPr/>
        </p:nvPicPr>
        <p:blipFill rotWithShape="1">
          <a:blip r:embed="rId3">
            <a:alphaModFix/>
          </a:blip>
          <a:srcRect/>
          <a:stretch/>
        </p:blipFill>
        <p:spPr>
          <a:xfrm>
            <a:off x="293994" y="263607"/>
            <a:ext cx="678155" cy="723856"/>
          </a:xfrm>
          <a:prstGeom prst="rect">
            <a:avLst/>
          </a:prstGeom>
          <a:noFill/>
          <a:ln>
            <a:noFill/>
          </a:ln>
        </p:spPr>
      </p:pic>
      <p:sp>
        <p:nvSpPr>
          <p:cNvPr id="136" name="Google Shape;136;p6">
            <a:extLst>
              <a:ext uri="{FF2B5EF4-FFF2-40B4-BE49-F238E27FC236}">
                <a16:creationId xmlns:a16="http://schemas.microsoft.com/office/drawing/2014/main" id="{44BDC5F0-7835-62D1-490B-73ACBD368F14}"/>
              </a:ext>
            </a:extLst>
          </p:cNvPr>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2" name="Grupo 1">
            <a:extLst>
              <a:ext uri="{FF2B5EF4-FFF2-40B4-BE49-F238E27FC236}">
                <a16:creationId xmlns:a16="http://schemas.microsoft.com/office/drawing/2014/main" id="{69A40CD4-9FB1-07B0-A6E3-03BB5074E421}"/>
              </a:ext>
            </a:extLst>
          </p:cNvPr>
          <p:cNvGrpSpPr/>
          <p:nvPr/>
        </p:nvGrpSpPr>
        <p:grpSpPr>
          <a:xfrm>
            <a:off x="4224683" y="136474"/>
            <a:ext cx="3186057" cy="945517"/>
            <a:chOff x="3514994" y="541456"/>
            <a:chExt cx="3585792" cy="1095785"/>
          </a:xfrm>
        </p:grpSpPr>
        <p:pic>
          <p:nvPicPr>
            <p:cNvPr id="3" name="Imagen 2" descr="Texto, Logotipo&#10;&#10;Descripción generada automáticamente con confianza media">
              <a:extLst>
                <a:ext uri="{FF2B5EF4-FFF2-40B4-BE49-F238E27FC236}">
                  <a16:creationId xmlns:a16="http://schemas.microsoft.com/office/drawing/2014/main" id="{1D86227C-E277-9C05-7CD2-8148CB087DDD}"/>
                </a:ext>
              </a:extLst>
            </p:cNvPr>
            <p:cNvPicPr>
              <a:picLocks noChangeAspect="1"/>
            </p:cNvPicPr>
            <p:nvPr/>
          </p:nvPicPr>
          <p:blipFill>
            <a:blip r:embed="rId4"/>
            <a:stretch>
              <a:fillRect/>
            </a:stretch>
          </p:blipFill>
          <p:spPr>
            <a:xfrm>
              <a:off x="5463056" y="695054"/>
              <a:ext cx="1637730" cy="845935"/>
            </a:xfrm>
            <a:prstGeom prst="rect">
              <a:avLst/>
            </a:prstGeom>
          </p:spPr>
        </p:pic>
        <p:pic>
          <p:nvPicPr>
            <p:cNvPr id="4" name="Imagen 3" descr="Logotipo&#10;&#10;Descripción generada automáticamente">
              <a:extLst>
                <a:ext uri="{FF2B5EF4-FFF2-40B4-BE49-F238E27FC236}">
                  <a16:creationId xmlns:a16="http://schemas.microsoft.com/office/drawing/2014/main" id="{7F745C9A-FD88-6FC7-DFDA-817C2774AF5E}"/>
                </a:ext>
              </a:extLst>
            </p:cNvPr>
            <p:cNvPicPr>
              <a:picLocks noChangeAspect="1"/>
            </p:cNvPicPr>
            <p:nvPr/>
          </p:nvPicPr>
          <p:blipFill>
            <a:blip r:embed="rId5"/>
            <a:stretch>
              <a:fillRect/>
            </a:stretch>
          </p:blipFill>
          <p:spPr>
            <a:xfrm>
              <a:off x="3514994" y="541456"/>
              <a:ext cx="1948062" cy="1095785"/>
            </a:xfrm>
            <a:prstGeom prst="rect">
              <a:avLst/>
            </a:prstGeom>
          </p:spPr>
        </p:pic>
      </p:grpSp>
      <p:sp>
        <p:nvSpPr>
          <p:cNvPr id="9" name="CuadroTexto 8">
            <a:extLst>
              <a:ext uri="{FF2B5EF4-FFF2-40B4-BE49-F238E27FC236}">
                <a16:creationId xmlns:a16="http://schemas.microsoft.com/office/drawing/2014/main" id="{69080B8A-6B01-EEA1-3561-BDD78FB77A59}"/>
              </a:ext>
            </a:extLst>
          </p:cNvPr>
          <p:cNvSpPr txBox="1"/>
          <p:nvPr/>
        </p:nvSpPr>
        <p:spPr>
          <a:xfrm>
            <a:off x="182880" y="1424194"/>
            <a:ext cx="7376795" cy="3000821"/>
          </a:xfrm>
          <a:prstGeom prst="rect">
            <a:avLst/>
          </a:prstGeom>
          <a:noFill/>
        </p:spPr>
        <p:txBody>
          <a:bodyPr wrap="square">
            <a:spAutoFit/>
          </a:bodyPr>
          <a:lstStyle/>
          <a:p>
            <a:pPr algn="just">
              <a:spcBef>
                <a:spcPts val="1400"/>
              </a:spcBef>
              <a:spcAft>
                <a:spcPts val="400"/>
              </a:spcAft>
              <a:buNone/>
            </a:pPr>
            <a:r>
              <a:rPr lang="es-CL" sz="1500" b="1" dirty="0">
                <a:solidFill>
                  <a:srgbClr val="1A1A1A"/>
                </a:solidFill>
                <a:effectLst/>
                <a:highlight>
                  <a:srgbClr val="FFFFFF"/>
                </a:highlight>
                <a:latin typeface="Calibri" panose="020F0502020204030204" pitchFamily="34" charset="0"/>
                <a:cs typeface="Calibri" panose="020F0502020204030204" pitchFamily="34" charset="0"/>
              </a:rPr>
              <a:t> </a:t>
            </a:r>
            <a:r>
              <a:rPr lang="es-MX" b="1" dirty="0">
                <a:solidFill>
                  <a:srgbClr val="1A1A1A"/>
                </a:solidFill>
                <a:effectLst/>
                <a:highlight>
                  <a:srgbClr val="FFFFFF"/>
                </a:highlight>
                <a:latin typeface="Calibri" panose="020F0502020204030204" pitchFamily="34" charset="0"/>
                <a:cs typeface="Calibri" panose="020F0502020204030204" pitchFamily="34" charset="0"/>
              </a:rPr>
              <a:t>1.</a:t>
            </a:r>
          </a:p>
          <a:p>
            <a:pPr algn="just">
              <a:spcBef>
                <a:spcPts val="1400"/>
              </a:spcBef>
              <a:spcAft>
                <a:spcPts val="400"/>
              </a:spcAft>
              <a:buNone/>
            </a:pPr>
            <a:r>
              <a:rPr lang="es-MX" b="1" dirty="0">
                <a:solidFill>
                  <a:srgbClr val="1A1A1A"/>
                </a:solidFill>
                <a:highlight>
                  <a:srgbClr val="FFFFFF"/>
                </a:highlight>
                <a:latin typeface="Calibri" panose="020F0502020204030204" pitchFamily="34" charset="0"/>
                <a:cs typeface="Calibri" panose="020F0502020204030204" pitchFamily="34" charset="0"/>
              </a:rPr>
              <a:t>2.</a:t>
            </a:r>
          </a:p>
          <a:p>
            <a:pPr algn="just">
              <a:spcBef>
                <a:spcPts val="1400"/>
              </a:spcBef>
              <a:spcAft>
                <a:spcPts val="400"/>
              </a:spcAft>
              <a:buNone/>
            </a:pPr>
            <a:r>
              <a:rPr lang="es-MX" b="1" dirty="0">
                <a:solidFill>
                  <a:srgbClr val="1A1A1A"/>
                </a:solidFill>
                <a:effectLst/>
                <a:highlight>
                  <a:srgbClr val="FFFFFF"/>
                </a:highlight>
                <a:latin typeface="Calibri" panose="020F0502020204030204" pitchFamily="34" charset="0"/>
                <a:cs typeface="Calibri" panose="020F0502020204030204" pitchFamily="34" charset="0"/>
              </a:rPr>
              <a:t>3.</a:t>
            </a:r>
          </a:p>
          <a:p>
            <a:pPr algn="just">
              <a:spcBef>
                <a:spcPts val="1400"/>
              </a:spcBef>
              <a:spcAft>
                <a:spcPts val="400"/>
              </a:spcAft>
              <a:buNone/>
            </a:pPr>
            <a:r>
              <a:rPr lang="es-MX" b="1" dirty="0">
                <a:solidFill>
                  <a:srgbClr val="1A1A1A"/>
                </a:solidFill>
                <a:highlight>
                  <a:srgbClr val="FFFFFF"/>
                </a:highlight>
                <a:latin typeface="Calibri" panose="020F0502020204030204" pitchFamily="34" charset="0"/>
                <a:cs typeface="Calibri" panose="020F0502020204030204" pitchFamily="34" charset="0"/>
              </a:rPr>
              <a:t>4.</a:t>
            </a:r>
          </a:p>
          <a:p>
            <a:pPr algn="just">
              <a:spcBef>
                <a:spcPts val="1400"/>
              </a:spcBef>
              <a:spcAft>
                <a:spcPts val="400"/>
              </a:spcAft>
              <a:buNone/>
            </a:pPr>
            <a:r>
              <a:rPr lang="es-MX" b="1" dirty="0">
                <a:solidFill>
                  <a:srgbClr val="1A1A1A"/>
                </a:solidFill>
                <a:effectLst/>
                <a:highlight>
                  <a:srgbClr val="FFFFFF"/>
                </a:highlight>
                <a:latin typeface="Calibri" panose="020F0502020204030204" pitchFamily="34" charset="0"/>
                <a:cs typeface="Calibri" panose="020F0502020204030204" pitchFamily="34" charset="0"/>
              </a:rPr>
              <a:t>5.</a:t>
            </a:r>
          </a:p>
          <a:p>
            <a:pPr algn="just">
              <a:spcBef>
                <a:spcPts val="1400"/>
              </a:spcBef>
              <a:spcAft>
                <a:spcPts val="400"/>
              </a:spcAft>
              <a:buNone/>
            </a:pPr>
            <a:r>
              <a:rPr lang="es-MX" b="1" dirty="0">
                <a:solidFill>
                  <a:srgbClr val="1A1A1A"/>
                </a:solidFill>
                <a:highlight>
                  <a:srgbClr val="FFFFFF"/>
                </a:highlight>
                <a:latin typeface="Calibri" panose="020F0502020204030204" pitchFamily="34" charset="0"/>
                <a:cs typeface="Calibri" panose="020F0502020204030204" pitchFamily="34" charset="0"/>
              </a:rPr>
              <a:t>6.</a:t>
            </a:r>
          </a:p>
          <a:p>
            <a:pPr algn="just">
              <a:spcBef>
                <a:spcPts val="1400"/>
              </a:spcBef>
              <a:spcAft>
                <a:spcPts val="400"/>
              </a:spcAft>
              <a:buNone/>
            </a:pPr>
            <a:r>
              <a:rPr lang="es-MX" b="1" dirty="0">
                <a:solidFill>
                  <a:srgbClr val="1A1A1A"/>
                </a:solidFill>
                <a:effectLst/>
                <a:highlight>
                  <a:srgbClr val="FFFFFF"/>
                </a:highlight>
                <a:latin typeface="Calibri" panose="020F0502020204030204" pitchFamily="34" charset="0"/>
                <a:cs typeface="Calibri" panose="020F0502020204030204" pitchFamily="34" charset="0"/>
              </a:rPr>
              <a:t> </a:t>
            </a:r>
            <a:endParaRPr lang="es-CL" dirty="0">
              <a:effectLst/>
              <a:latin typeface="Noto Sans Symbols"/>
              <a:ea typeface="Noto Sans Symbols"/>
              <a:cs typeface="Noto Sans Symbols"/>
            </a:endParaRPr>
          </a:p>
        </p:txBody>
      </p:sp>
    </p:spTree>
    <p:extLst>
      <p:ext uri="{BB962C8B-B14F-4D97-AF65-F5344CB8AC3E}">
        <p14:creationId xmlns:p14="http://schemas.microsoft.com/office/powerpoint/2010/main" val="930626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6"/>
          <p:cNvSpPr txBox="1">
            <a:spLocks noGrp="1"/>
          </p:cNvSpPr>
          <p:nvPr>
            <p:ph type="title"/>
          </p:nvPr>
        </p:nvSpPr>
        <p:spPr>
          <a:xfrm>
            <a:off x="1904974" y="393880"/>
            <a:ext cx="3749725" cy="8949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800"/>
              <a:buNone/>
            </a:pPr>
            <a:r>
              <a:rPr lang="es-MX" sz="2000" b="1">
                <a:solidFill>
                  <a:schemeClr val="lt1"/>
                </a:solidFill>
                <a:latin typeface="Calibri"/>
                <a:ea typeface="Calibri"/>
                <a:cs typeface="Calibri"/>
                <a:sym typeface="Calibri"/>
              </a:rPr>
              <a:t>¿Qué vas a aprender?</a:t>
            </a:r>
            <a:endParaRPr sz="2000" b="1">
              <a:solidFill>
                <a:schemeClr val="lt1"/>
              </a:solidFill>
              <a:latin typeface="Calibri"/>
              <a:ea typeface="Calibri"/>
              <a:cs typeface="Calibri"/>
              <a:sym typeface="Calibri"/>
            </a:endParaRPr>
          </a:p>
          <a:p>
            <a:pPr marL="0" lvl="0" indent="0" algn="ctr" rtl="0">
              <a:lnSpc>
                <a:spcPct val="100000"/>
              </a:lnSpc>
              <a:spcBef>
                <a:spcPts val="0"/>
              </a:spcBef>
              <a:spcAft>
                <a:spcPts val="0"/>
              </a:spcAft>
              <a:buSzPts val="2800"/>
              <a:buNone/>
            </a:pPr>
            <a:r>
              <a:rPr lang="es-MX" sz="2000">
                <a:solidFill>
                  <a:schemeClr val="lt1"/>
                </a:solidFill>
                <a:latin typeface="Calibri"/>
                <a:ea typeface="Calibri"/>
                <a:cs typeface="Calibri"/>
                <a:sym typeface="Calibri"/>
              </a:rPr>
              <a:t>Dale un vistazo al contenido:</a:t>
            </a:r>
            <a:endParaRPr sz="2000">
              <a:solidFill>
                <a:schemeClr val="lt1"/>
              </a:solidFill>
              <a:latin typeface="Calibri"/>
              <a:ea typeface="Calibri"/>
              <a:cs typeface="Calibri"/>
              <a:sym typeface="Calibri"/>
            </a:endParaRPr>
          </a:p>
        </p:txBody>
      </p:sp>
      <p:sp>
        <p:nvSpPr>
          <p:cNvPr id="148" name="Google Shape;148;p26"/>
          <p:cNvSpPr txBox="1"/>
          <p:nvPr/>
        </p:nvSpPr>
        <p:spPr>
          <a:xfrm>
            <a:off x="1307953" y="1249911"/>
            <a:ext cx="3132617" cy="792353"/>
          </a:xfrm>
          <a:prstGeom prst="rect">
            <a:avLst/>
          </a:prstGeom>
          <a:noFill/>
          <a:ln>
            <a:noFill/>
          </a:ln>
        </p:spPr>
        <p:txBody>
          <a:bodyPr spcFirstLastPara="1" wrap="square" lIns="91425" tIns="45700" rIns="91425" bIns="45700" anchor="t" anchorCtr="0">
            <a:normAutofit fontScale="70000" lnSpcReduction="20000"/>
          </a:bodyPr>
          <a:lstStyle/>
          <a:p>
            <a:pPr marL="0" marR="0" lvl="0" indent="0" algn="l" rtl="0">
              <a:lnSpc>
                <a:spcPct val="100000"/>
              </a:lnSpc>
              <a:spcBef>
                <a:spcPts val="0"/>
              </a:spcBef>
              <a:spcAft>
                <a:spcPts val="0"/>
              </a:spcAft>
              <a:buClr>
                <a:srgbClr val="000000"/>
              </a:buClr>
              <a:buSzPct val="100000"/>
              <a:buFont typeface="Arial"/>
              <a:buNone/>
            </a:pPr>
            <a:r>
              <a:rPr lang="es-MX" sz="3600" b="0" i="0" u="none" strike="noStrike" cap="none">
                <a:solidFill>
                  <a:srgbClr val="221E7C"/>
                </a:solidFill>
                <a:latin typeface="Calibri"/>
                <a:ea typeface="Calibri"/>
                <a:cs typeface="Calibri"/>
                <a:sym typeface="Calibri"/>
              </a:rPr>
              <a:t>Este curso</a:t>
            </a:r>
            <a:endParaRPr/>
          </a:p>
          <a:p>
            <a:pPr marL="0" marR="0" lvl="0" indent="0" algn="l" rtl="0">
              <a:lnSpc>
                <a:spcPct val="100000"/>
              </a:lnSpc>
              <a:spcBef>
                <a:spcPts val="0"/>
              </a:spcBef>
              <a:spcAft>
                <a:spcPts val="0"/>
              </a:spcAft>
              <a:buClr>
                <a:srgbClr val="000000"/>
              </a:buClr>
              <a:buSzPct val="100000"/>
              <a:buFont typeface="Arial"/>
              <a:buNone/>
            </a:pPr>
            <a:r>
              <a:rPr lang="es-MX" sz="4400" b="1" i="0" u="none" strike="noStrike" cap="none">
                <a:solidFill>
                  <a:srgbClr val="221E7C"/>
                </a:solidFill>
                <a:latin typeface="Calibri"/>
                <a:ea typeface="Calibri"/>
                <a:cs typeface="Calibri"/>
                <a:sym typeface="Calibri"/>
              </a:rPr>
              <a:t>podrás…</a:t>
            </a:r>
            <a:endParaRPr/>
          </a:p>
        </p:txBody>
      </p:sp>
      <p:cxnSp>
        <p:nvCxnSpPr>
          <p:cNvPr id="149" name="Google Shape;149;p26"/>
          <p:cNvCxnSpPr/>
          <p:nvPr/>
        </p:nvCxnSpPr>
        <p:spPr>
          <a:xfrm>
            <a:off x="1378511" y="2032587"/>
            <a:ext cx="1560641" cy="0"/>
          </a:xfrm>
          <a:prstGeom prst="straightConnector1">
            <a:avLst/>
          </a:prstGeom>
          <a:noFill/>
          <a:ln w="31750" cap="flat" cmpd="sng">
            <a:solidFill>
              <a:srgbClr val="221E7C"/>
            </a:solidFill>
            <a:prstDash val="solid"/>
            <a:round/>
            <a:headEnd type="none" w="sm" len="sm"/>
            <a:tailEnd type="none" w="sm" len="sm"/>
          </a:ln>
        </p:spPr>
      </p:cxnSp>
      <p:pic>
        <p:nvPicPr>
          <p:cNvPr id="151" name="Google Shape;151;p26" descr="Forma, Círculo&#10;&#10;Descripción generada automáticamente"/>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55501" y="1157898"/>
            <a:ext cx="467782" cy="935564"/>
          </a:xfrm>
          <a:prstGeom prst="rect">
            <a:avLst/>
          </a:prstGeom>
          <a:noFill/>
          <a:ln>
            <a:noFill/>
          </a:ln>
        </p:spPr>
      </p:pic>
      <p:sp>
        <p:nvSpPr>
          <p:cNvPr id="159" name="Google Shape;159;p26"/>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5" name="Grupo 4">
            <a:extLst>
              <a:ext uri="{FF2B5EF4-FFF2-40B4-BE49-F238E27FC236}">
                <a16:creationId xmlns:a16="http://schemas.microsoft.com/office/drawing/2014/main" id="{2A3081DB-B6EA-4557-B8C1-C12DE08F6B60}"/>
              </a:ext>
            </a:extLst>
          </p:cNvPr>
          <p:cNvGrpSpPr/>
          <p:nvPr/>
        </p:nvGrpSpPr>
        <p:grpSpPr>
          <a:xfrm>
            <a:off x="4224683" y="136474"/>
            <a:ext cx="3186057" cy="945517"/>
            <a:chOff x="3514994" y="541456"/>
            <a:chExt cx="3585792" cy="1095785"/>
          </a:xfrm>
        </p:grpSpPr>
        <p:pic>
          <p:nvPicPr>
            <p:cNvPr id="6" name="Imagen 5" descr="Texto, Logotipo&#10;&#10;Descripción generada automáticamente con confianza media">
              <a:extLst>
                <a:ext uri="{FF2B5EF4-FFF2-40B4-BE49-F238E27FC236}">
                  <a16:creationId xmlns:a16="http://schemas.microsoft.com/office/drawing/2014/main" id="{C0096F84-C633-824B-5428-58C6AFA1A682}"/>
                </a:ext>
              </a:extLst>
            </p:cNvPr>
            <p:cNvPicPr>
              <a:picLocks noChangeAspect="1"/>
            </p:cNvPicPr>
            <p:nvPr/>
          </p:nvPicPr>
          <p:blipFill>
            <a:blip r:embed="rId4"/>
            <a:stretch>
              <a:fillRect/>
            </a:stretch>
          </p:blipFill>
          <p:spPr>
            <a:xfrm>
              <a:off x="5463056" y="695054"/>
              <a:ext cx="1637730" cy="845935"/>
            </a:xfrm>
            <a:prstGeom prst="rect">
              <a:avLst/>
            </a:prstGeom>
          </p:spPr>
        </p:pic>
        <p:pic>
          <p:nvPicPr>
            <p:cNvPr id="7" name="Imagen 6" descr="Logotipo&#10;&#10;Descripción generada automáticamente">
              <a:extLst>
                <a:ext uri="{FF2B5EF4-FFF2-40B4-BE49-F238E27FC236}">
                  <a16:creationId xmlns:a16="http://schemas.microsoft.com/office/drawing/2014/main" id="{633B5BD1-5F41-D826-B612-0115B1E38E1D}"/>
                </a:ext>
              </a:extLst>
            </p:cNvPr>
            <p:cNvPicPr>
              <a:picLocks noChangeAspect="1"/>
            </p:cNvPicPr>
            <p:nvPr/>
          </p:nvPicPr>
          <p:blipFill>
            <a:blip r:embed="rId5"/>
            <a:stretch>
              <a:fillRect/>
            </a:stretch>
          </p:blipFill>
          <p:spPr>
            <a:xfrm>
              <a:off x="3514994" y="541456"/>
              <a:ext cx="1948062" cy="1095785"/>
            </a:xfrm>
            <a:prstGeom prst="rect">
              <a:avLst/>
            </a:prstGeom>
          </p:spPr>
        </p:pic>
      </p:grpSp>
      <p:sp>
        <p:nvSpPr>
          <p:cNvPr id="4" name="CuadroTexto 3">
            <a:extLst>
              <a:ext uri="{FF2B5EF4-FFF2-40B4-BE49-F238E27FC236}">
                <a16:creationId xmlns:a16="http://schemas.microsoft.com/office/drawing/2014/main" id="{2FD325A9-47FA-BD7B-1E18-E01D4AAC1B45}"/>
              </a:ext>
            </a:extLst>
          </p:cNvPr>
          <p:cNvSpPr txBox="1"/>
          <p:nvPr/>
        </p:nvSpPr>
        <p:spPr>
          <a:xfrm>
            <a:off x="755501" y="2306641"/>
            <a:ext cx="6400673" cy="753309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114300" indent="0" algn="just">
              <a:lnSpc>
                <a:spcPct val="115000"/>
              </a:lnSpc>
              <a:buClr>
                <a:schemeClr val="dk2"/>
              </a:buClr>
              <a:buSzPts val="1800"/>
              <a:buNone/>
              <a:defRPr sz="1600">
                <a:solidFill>
                  <a:schemeClr val="dk2"/>
                </a:solidFill>
                <a:latin typeface="Calibri"/>
                <a:ea typeface="Calibri"/>
                <a:cs typeface="Calibri"/>
              </a:defRPr>
            </a:lvl1pPr>
            <a:lvl2pPr marL="914400" indent="-317500">
              <a:lnSpc>
                <a:spcPct val="115000"/>
              </a:lnSpc>
              <a:buClr>
                <a:schemeClr val="dk2"/>
              </a:buClr>
              <a:buSzPts val="1400"/>
              <a:buChar char="○"/>
              <a:defRPr>
                <a:solidFill>
                  <a:schemeClr val="dk2"/>
                </a:solidFill>
              </a:defRPr>
            </a:lvl2pPr>
            <a:lvl3pPr marL="1371600" indent="-317500">
              <a:lnSpc>
                <a:spcPct val="115000"/>
              </a:lnSpc>
              <a:buClr>
                <a:schemeClr val="dk2"/>
              </a:buClr>
              <a:buSzPts val="1400"/>
              <a:buChar char="■"/>
              <a:defRPr>
                <a:solidFill>
                  <a:schemeClr val="dk2"/>
                </a:solidFill>
              </a:defRPr>
            </a:lvl3pPr>
            <a:lvl4pPr marL="1828800" indent="-317500">
              <a:lnSpc>
                <a:spcPct val="115000"/>
              </a:lnSpc>
              <a:buClr>
                <a:schemeClr val="dk2"/>
              </a:buClr>
              <a:buSzPts val="1400"/>
              <a:buChar char="●"/>
              <a:defRPr>
                <a:solidFill>
                  <a:schemeClr val="dk2"/>
                </a:solidFill>
              </a:defRPr>
            </a:lvl4pPr>
            <a:lvl5pPr marL="2286000" indent="-317500">
              <a:lnSpc>
                <a:spcPct val="115000"/>
              </a:lnSpc>
              <a:buClr>
                <a:schemeClr val="dk2"/>
              </a:buClr>
              <a:buSzPts val="1400"/>
              <a:buChar char="○"/>
              <a:defRPr>
                <a:solidFill>
                  <a:schemeClr val="dk2"/>
                </a:solidFill>
              </a:defRPr>
            </a:lvl5pPr>
            <a:lvl6pPr marL="2743200" indent="-317500">
              <a:lnSpc>
                <a:spcPct val="115000"/>
              </a:lnSpc>
              <a:buClr>
                <a:schemeClr val="dk2"/>
              </a:buClr>
              <a:buSzPts val="1400"/>
              <a:buChar char="■"/>
              <a:defRPr>
                <a:solidFill>
                  <a:schemeClr val="dk2"/>
                </a:solidFill>
              </a:defRPr>
            </a:lvl6pPr>
            <a:lvl7pPr marL="3200400" indent="-317500">
              <a:lnSpc>
                <a:spcPct val="115000"/>
              </a:lnSpc>
              <a:buClr>
                <a:schemeClr val="dk2"/>
              </a:buClr>
              <a:buSzPts val="1400"/>
              <a:buChar char="●"/>
              <a:defRPr>
                <a:solidFill>
                  <a:schemeClr val="dk2"/>
                </a:solidFill>
              </a:defRPr>
            </a:lvl7pPr>
            <a:lvl8pPr marL="3657600" indent="-317500">
              <a:lnSpc>
                <a:spcPct val="115000"/>
              </a:lnSpc>
              <a:buClr>
                <a:schemeClr val="dk2"/>
              </a:buClr>
              <a:buSzPts val="1400"/>
              <a:buChar char="○"/>
              <a:defRPr>
                <a:solidFill>
                  <a:schemeClr val="dk2"/>
                </a:solidFill>
              </a:defRPr>
            </a:lvl8pPr>
            <a:lvl9pPr marL="4114800" indent="-317500">
              <a:lnSpc>
                <a:spcPct val="115000"/>
              </a:lnSpc>
              <a:buClr>
                <a:schemeClr val="dk2"/>
              </a:buClr>
              <a:buSzPts val="1400"/>
              <a:buChar char="■"/>
              <a:defRPr>
                <a:solidFill>
                  <a:schemeClr val="dk2"/>
                </a:solidFill>
              </a:defRPr>
            </a:lvl9pPr>
          </a:lstStyle>
          <a:p>
            <a:endParaRPr lang="es-CL"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6" name="Google Shape;166;p27"/>
          <p:cNvSpPr txBox="1"/>
          <p:nvPr/>
        </p:nvSpPr>
        <p:spPr>
          <a:xfrm>
            <a:off x="1331565" y="1278708"/>
            <a:ext cx="3132617" cy="792353"/>
          </a:xfrm>
          <a:prstGeom prst="rect">
            <a:avLst/>
          </a:prstGeom>
          <a:noFill/>
          <a:ln>
            <a:noFill/>
          </a:ln>
        </p:spPr>
        <p:txBody>
          <a:bodyPr spcFirstLastPara="1" wrap="square" lIns="91425" tIns="45700" rIns="91425" bIns="45700" anchor="t" anchorCtr="0">
            <a:normAutofit fontScale="70000" lnSpcReduction="20000"/>
          </a:bodyPr>
          <a:lstStyle/>
          <a:p>
            <a:pPr marL="0" marR="0" lvl="0" indent="0" algn="l" rtl="0">
              <a:lnSpc>
                <a:spcPct val="100000"/>
              </a:lnSpc>
              <a:spcBef>
                <a:spcPts val="0"/>
              </a:spcBef>
              <a:spcAft>
                <a:spcPts val="0"/>
              </a:spcAft>
              <a:buClr>
                <a:srgbClr val="000000"/>
              </a:buClr>
              <a:buSzPct val="100000"/>
              <a:buFont typeface="Arial"/>
              <a:buNone/>
            </a:pPr>
            <a:r>
              <a:rPr lang="es-MX" sz="3600" b="0" i="0" u="none" strike="noStrike" cap="none">
                <a:solidFill>
                  <a:srgbClr val="221E7C"/>
                </a:solidFill>
                <a:latin typeface="Calibri"/>
                <a:ea typeface="Calibri"/>
                <a:cs typeface="Calibri"/>
                <a:sym typeface="Calibri"/>
              </a:rPr>
              <a:t>Ventajas de</a:t>
            </a:r>
            <a:endParaRPr/>
          </a:p>
          <a:p>
            <a:pPr marL="0" marR="0" lvl="0" indent="0" algn="l" rtl="0">
              <a:lnSpc>
                <a:spcPct val="100000"/>
              </a:lnSpc>
              <a:spcBef>
                <a:spcPts val="0"/>
              </a:spcBef>
              <a:spcAft>
                <a:spcPts val="0"/>
              </a:spcAft>
              <a:buClr>
                <a:srgbClr val="000000"/>
              </a:buClr>
              <a:buSzPct val="100000"/>
              <a:buFont typeface="Arial"/>
              <a:buNone/>
            </a:pPr>
            <a:r>
              <a:rPr lang="es-MX" sz="4400" b="1" i="0" u="none" strike="noStrike" cap="none">
                <a:solidFill>
                  <a:srgbClr val="221E7C"/>
                </a:solidFill>
                <a:latin typeface="Calibri"/>
                <a:ea typeface="Calibri"/>
                <a:cs typeface="Calibri"/>
                <a:sym typeface="Calibri"/>
              </a:rPr>
              <a:t>Tomar este curso</a:t>
            </a:r>
            <a:endParaRPr/>
          </a:p>
        </p:txBody>
      </p:sp>
      <p:cxnSp>
        <p:nvCxnSpPr>
          <p:cNvPr id="167" name="Google Shape;167;p27"/>
          <p:cNvCxnSpPr/>
          <p:nvPr/>
        </p:nvCxnSpPr>
        <p:spPr>
          <a:xfrm>
            <a:off x="1403573" y="2061384"/>
            <a:ext cx="2784777" cy="0"/>
          </a:xfrm>
          <a:prstGeom prst="straightConnector1">
            <a:avLst/>
          </a:prstGeom>
          <a:noFill/>
          <a:ln w="31750" cap="flat" cmpd="sng">
            <a:solidFill>
              <a:srgbClr val="221E7C"/>
            </a:solidFill>
            <a:prstDash val="solid"/>
            <a:round/>
            <a:headEnd type="none" w="sm" len="sm"/>
            <a:tailEnd type="none" w="sm" len="sm"/>
          </a:ln>
        </p:spPr>
      </p:cxnSp>
      <p:pic>
        <p:nvPicPr>
          <p:cNvPr id="169" name="Google Shape;169;p27" descr="Imagen que contiene Forma&#10;&#10;Descripción generada automáticamente"/>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69309" y="1318769"/>
            <a:ext cx="749891" cy="800426"/>
          </a:xfrm>
          <a:prstGeom prst="rect">
            <a:avLst/>
          </a:prstGeom>
          <a:noFill/>
          <a:ln>
            <a:noFill/>
          </a:ln>
        </p:spPr>
      </p:pic>
      <p:sp>
        <p:nvSpPr>
          <p:cNvPr id="170" name="Google Shape;170;p27"/>
          <p:cNvSpPr txBox="1"/>
          <p:nvPr/>
        </p:nvSpPr>
        <p:spPr>
          <a:xfrm>
            <a:off x="469309" y="2688610"/>
            <a:ext cx="6621059" cy="4892982"/>
          </a:xfrm>
          <a:prstGeom prst="rect">
            <a:avLst/>
          </a:prstGeom>
          <a:noFill/>
          <a:ln>
            <a:noFill/>
          </a:ln>
        </p:spPr>
        <p:txBody>
          <a:bodyPr spcFirstLastPara="1" wrap="square" lIns="91425" tIns="91425" rIns="91425" bIns="91425" anchor="t" anchorCtr="0">
            <a:noAutofit/>
          </a:bodyPr>
          <a:lstStyle/>
          <a:p>
            <a:pPr lvl="0">
              <a:lnSpc>
                <a:spcPct val="95000"/>
              </a:lnSpc>
              <a:spcBef>
                <a:spcPts val="1200"/>
              </a:spcBef>
              <a:buSzPts val="275"/>
            </a:pPr>
            <a:endParaRPr sz="1300" b="0" i="0" u="none" strike="noStrike" cap="none" dirty="0">
              <a:solidFill>
                <a:schemeClr val="tx1">
                  <a:lumMod val="65000"/>
                  <a:lumOff val="35000"/>
                </a:schemeClr>
              </a:solidFill>
              <a:latin typeface="Calibri"/>
              <a:ea typeface="Calibri"/>
              <a:cs typeface="Calibri"/>
              <a:sym typeface="Calibri"/>
            </a:endParaRPr>
          </a:p>
        </p:txBody>
      </p:sp>
      <p:sp>
        <p:nvSpPr>
          <p:cNvPr id="171" name="Google Shape;171;p27"/>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72" name="Google Shape;172;p27"/>
          <p:cNvGrpSpPr/>
          <p:nvPr/>
        </p:nvGrpSpPr>
        <p:grpSpPr>
          <a:xfrm>
            <a:off x="5528995" y="9578235"/>
            <a:ext cx="1382725" cy="465833"/>
            <a:chOff x="5303195" y="9882409"/>
            <a:chExt cx="1187667" cy="400119"/>
          </a:xfrm>
        </p:grpSpPr>
        <p:pic>
          <p:nvPicPr>
            <p:cNvPr id="173" name="Google Shape;173;p27" descr="Patrón de fondo&#10;&#10;Descripción generada automáticamente"/>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10800000">
              <a:off x="6228109" y="9882409"/>
              <a:ext cx="262753" cy="400119"/>
            </a:xfrm>
            <a:prstGeom prst="rect">
              <a:avLst/>
            </a:prstGeom>
            <a:noFill/>
            <a:ln>
              <a:noFill/>
            </a:ln>
          </p:spPr>
        </p:pic>
        <p:pic>
          <p:nvPicPr>
            <p:cNvPr id="174" name="Google Shape;174;p27" descr="Patrón de fondo&#10;&#10;Descripción generada automáticamente"/>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10800000">
              <a:off x="5776930" y="9882409"/>
              <a:ext cx="262753" cy="400119"/>
            </a:xfrm>
            <a:prstGeom prst="rect">
              <a:avLst/>
            </a:prstGeom>
            <a:noFill/>
            <a:ln>
              <a:noFill/>
            </a:ln>
          </p:spPr>
        </p:pic>
        <p:pic>
          <p:nvPicPr>
            <p:cNvPr id="175" name="Google Shape;175;p27" descr="Patrón de fondo&#10;&#10;Descripción generada automáticamente"/>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10800000">
              <a:off x="5303195" y="9882409"/>
              <a:ext cx="262753" cy="400119"/>
            </a:xfrm>
            <a:prstGeom prst="rect">
              <a:avLst/>
            </a:prstGeom>
            <a:noFill/>
            <a:ln>
              <a:noFill/>
            </a:ln>
          </p:spPr>
        </p:pic>
      </p:grpSp>
      <p:grpSp>
        <p:nvGrpSpPr>
          <p:cNvPr id="5" name="Grupo 4">
            <a:extLst>
              <a:ext uri="{FF2B5EF4-FFF2-40B4-BE49-F238E27FC236}">
                <a16:creationId xmlns:a16="http://schemas.microsoft.com/office/drawing/2014/main" id="{CFE010F5-9FA8-655C-775A-ED13C357A195}"/>
              </a:ext>
            </a:extLst>
          </p:cNvPr>
          <p:cNvGrpSpPr/>
          <p:nvPr/>
        </p:nvGrpSpPr>
        <p:grpSpPr>
          <a:xfrm>
            <a:off x="4224683" y="136474"/>
            <a:ext cx="3186057" cy="945517"/>
            <a:chOff x="3514994" y="541456"/>
            <a:chExt cx="3585792" cy="1095785"/>
          </a:xfrm>
        </p:grpSpPr>
        <p:pic>
          <p:nvPicPr>
            <p:cNvPr id="6" name="Imagen 5" descr="Texto, Logotipo&#10;&#10;Descripción generada automáticamente con confianza media">
              <a:extLst>
                <a:ext uri="{FF2B5EF4-FFF2-40B4-BE49-F238E27FC236}">
                  <a16:creationId xmlns:a16="http://schemas.microsoft.com/office/drawing/2014/main" id="{C978B19A-9475-CC5F-2DEB-DE220BA0EEE0}"/>
                </a:ext>
              </a:extLst>
            </p:cNvPr>
            <p:cNvPicPr>
              <a:picLocks noChangeAspect="1"/>
            </p:cNvPicPr>
            <p:nvPr/>
          </p:nvPicPr>
          <p:blipFill>
            <a:blip r:embed="rId5"/>
            <a:stretch>
              <a:fillRect/>
            </a:stretch>
          </p:blipFill>
          <p:spPr>
            <a:xfrm>
              <a:off x="5463056" y="695054"/>
              <a:ext cx="1637730" cy="845935"/>
            </a:xfrm>
            <a:prstGeom prst="rect">
              <a:avLst/>
            </a:prstGeom>
          </p:spPr>
        </p:pic>
        <p:pic>
          <p:nvPicPr>
            <p:cNvPr id="7" name="Imagen 6" descr="Logotipo&#10;&#10;Descripción generada automáticamente">
              <a:extLst>
                <a:ext uri="{FF2B5EF4-FFF2-40B4-BE49-F238E27FC236}">
                  <a16:creationId xmlns:a16="http://schemas.microsoft.com/office/drawing/2014/main" id="{A857942E-77B7-E4CE-3A74-3EF21395AAC9}"/>
                </a:ext>
              </a:extLst>
            </p:cNvPr>
            <p:cNvPicPr>
              <a:picLocks noChangeAspect="1"/>
            </p:cNvPicPr>
            <p:nvPr/>
          </p:nvPicPr>
          <p:blipFill>
            <a:blip r:embed="rId6"/>
            <a:stretch>
              <a:fillRect/>
            </a:stretch>
          </p:blipFill>
          <p:spPr>
            <a:xfrm>
              <a:off x="3514994" y="541456"/>
              <a:ext cx="1948062" cy="1095785"/>
            </a:xfrm>
            <a:prstGeom prst="rect">
              <a:avLst/>
            </a:prstGeom>
          </p:spPr>
        </p:pic>
      </p:grpSp>
      <p:sp>
        <p:nvSpPr>
          <p:cNvPr id="2" name="CuadroTexto 1">
            <a:extLst>
              <a:ext uri="{FF2B5EF4-FFF2-40B4-BE49-F238E27FC236}">
                <a16:creationId xmlns:a16="http://schemas.microsoft.com/office/drawing/2014/main" id="{24F73B85-A167-659B-9BE8-9B8DEB4AB997}"/>
              </a:ext>
            </a:extLst>
          </p:cNvPr>
          <p:cNvSpPr txBox="1"/>
          <p:nvPr/>
        </p:nvSpPr>
        <p:spPr>
          <a:xfrm>
            <a:off x="385441" y="2119195"/>
            <a:ext cx="6875625" cy="735974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114300" indent="0" algn="just">
              <a:lnSpc>
                <a:spcPct val="115000"/>
              </a:lnSpc>
              <a:buClr>
                <a:schemeClr val="dk2"/>
              </a:buClr>
              <a:buSzPts val="1800"/>
              <a:buNone/>
              <a:defRPr sz="1600">
                <a:solidFill>
                  <a:schemeClr val="dk2"/>
                </a:solidFill>
                <a:latin typeface="Calibri"/>
                <a:ea typeface="Calibri"/>
                <a:cs typeface="Calibri"/>
              </a:defRPr>
            </a:lvl1pPr>
            <a:lvl2pPr marL="914400" indent="-317500">
              <a:lnSpc>
                <a:spcPct val="115000"/>
              </a:lnSpc>
              <a:buClr>
                <a:schemeClr val="dk2"/>
              </a:buClr>
              <a:buSzPts val="1400"/>
              <a:buChar char="○"/>
              <a:defRPr>
                <a:solidFill>
                  <a:schemeClr val="dk2"/>
                </a:solidFill>
              </a:defRPr>
            </a:lvl2pPr>
            <a:lvl3pPr marL="1371600" indent="-317500">
              <a:lnSpc>
                <a:spcPct val="115000"/>
              </a:lnSpc>
              <a:buClr>
                <a:schemeClr val="dk2"/>
              </a:buClr>
              <a:buSzPts val="1400"/>
              <a:buChar char="■"/>
              <a:defRPr>
                <a:solidFill>
                  <a:schemeClr val="dk2"/>
                </a:solidFill>
              </a:defRPr>
            </a:lvl3pPr>
            <a:lvl4pPr marL="1828800" indent="-317500">
              <a:lnSpc>
                <a:spcPct val="115000"/>
              </a:lnSpc>
              <a:buClr>
                <a:schemeClr val="dk2"/>
              </a:buClr>
              <a:buSzPts val="1400"/>
              <a:buChar char="●"/>
              <a:defRPr>
                <a:solidFill>
                  <a:schemeClr val="dk2"/>
                </a:solidFill>
              </a:defRPr>
            </a:lvl4pPr>
            <a:lvl5pPr marL="2286000" indent="-317500">
              <a:lnSpc>
                <a:spcPct val="115000"/>
              </a:lnSpc>
              <a:buClr>
                <a:schemeClr val="dk2"/>
              </a:buClr>
              <a:buSzPts val="1400"/>
              <a:buChar char="○"/>
              <a:defRPr>
                <a:solidFill>
                  <a:schemeClr val="dk2"/>
                </a:solidFill>
              </a:defRPr>
            </a:lvl5pPr>
            <a:lvl6pPr marL="2743200" indent="-317500">
              <a:lnSpc>
                <a:spcPct val="115000"/>
              </a:lnSpc>
              <a:buClr>
                <a:schemeClr val="dk2"/>
              </a:buClr>
              <a:buSzPts val="1400"/>
              <a:buChar char="■"/>
              <a:defRPr>
                <a:solidFill>
                  <a:schemeClr val="dk2"/>
                </a:solidFill>
              </a:defRPr>
            </a:lvl6pPr>
            <a:lvl7pPr marL="3200400" indent="-317500">
              <a:lnSpc>
                <a:spcPct val="115000"/>
              </a:lnSpc>
              <a:buClr>
                <a:schemeClr val="dk2"/>
              </a:buClr>
              <a:buSzPts val="1400"/>
              <a:buChar char="●"/>
              <a:defRPr>
                <a:solidFill>
                  <a:schemeClr val="dk2"/>
                </a:solidFill>
              </a:defRPr>
            </a:lvl7pPr>
            <a:lvl8pPr marL="3657600" indent="-317500">
              <a:lnSpc>
                <a:spcPct val="115000"/>
              </a:lnSpc>
              <a:buClr>
                <a:schemeClr val="dk2"/>
              </a:buClr>
              <a:buSzPts val="1400"/>
              <a:buChar char="○"/>
              <a:defRPr>
                <a:solidFill>
                  <a:schemeClr val="dk2"/>
                </a:solidFill>
              </a:defRPr>
            </a:lvl8pPr>
            <a:lvl9pPr marL="4114800" indent="-317500">
              <a:lnSpc>
                <a:spcPct val="115000"/>
              </a:lnSpc>
              <a:buClr>
                <a:schemeClr val="dk2"/>
              </a:buClr>
              <a:buSzPts val="1400"/>
              <a:buChar char="■"/>
              <a:defRPr>
                <a:solidFill>
                  <a:schemeClr val="dk2"/>
                </a:solidFill>
              </a:defRPr>
            </a:lvl9pPr>
          </a:lstStyle>
          <a:p>
            <a:pPr algn="just">
              <a:lnSpc>
                <a:spcPct val="115000"/>
              </a:lnSpc>
              <a:spcBef>
                <a:spcPts val="600"/>
              </a:spcBef>
              <a:spcAft>
                <a:spcPts val="600"/>
              </a:spcAft>
              <a:buNone/>
            </a:pPr>
            <a:endParaRPr lang="es-C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uadroTexto 2">
            <a:extLst>
              <a:ext uri="{FF2B5EF4-FFF2-40B4-BE49-F238E27FC236}">
                <a16:creationId xmlns:a16="http://schemas.microsoft.com/office/drawing/2014/main" id="{170E8FC6-7F70-0506-D7E4-CE03499ED9FF}"/>
              </a:ext>
            </a:extLst>
          </p:cNvPr>
          <p:cNvSpPr txBox="1"/>
          <p:nvPr/>
        </p:nvSpPr>
        <p:spPr>
          <a:xfrm>
            <a:off x="588936" y="2234857"/>
            <a:ext cx="6322784" cy="707886"/>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endParaRPr lang="es-CL" sz="1600" dirty="0">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s-CL" sz="1600"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21E7C"/>
        </a:solidFill>
        <a:effectLst/>
      </p:bgPr>
    </p:bg>
    <p:spTree>
      <p:nvGrpSpPr>
        <p:cNvPr id="1" name="Shape 191"/>
        <p:cNvGrpSpPr/>
        <p:nvPr/>
      </p:nvGrpSpPr>
      <p:grpSpPr>
        <a:xfrm>
          <a:off x="0" y="0"/>
          <a:ext cx="0" cy="0"/>
          <a:chOff x="0" y="0"/>
          <a:chExt cx="0" cy="0"/>
        </a:xfrm>
      </p:grpSpPr>
      <p:sp>
        <p:nvSpPr>
          <p:cNvPr id="192" name="Google Shape;192;p13"/>
          <p:cNvSpPr txBox="1">
            <a:spLocks noGrp="1"/>
          </p:cNvSpPr>
          <p:nvPr>
            <p:ph type="ctrTitle"/>
          </p:nvPr>
        </p:nvSpPr>
        <p:spPr>
          <a:xfrm>
            <a:off x="1921275" y="3782164"/>
            <a:ext cx="5450196" cy="999575"/>
          </a:xfrm>
          <a:prstGeom prst="rect">
            <a:avLst/>
          </a:prstGeom>
          <a:noFill/>
          <a:ln>
            <a:noFill/>
          </a:ln>
        </p:spPr>
        <p:txBody>
          <a:bodyPr spcFirstLastPara="1" wrap="square" lIns="91425" tIns="91425" rIns="91425" bIns="91425" anchor="ctr" anchorCtr="0">
            <a:normAutofit fontScale="90000"/>
          </a:bodyPr>
          <a:lstStyle/>
          <a:p>
            <a:pPr marL="0" lvl="0" indent="0" algn="l" rtl="0">
              <a:lnSpc>
                <a:spcPct val="100000"/>
              </a:lnSpc>
              <a:spcBef>
                <a:spcPts val="0"/>
              </a:spcBef>
              <a:spcAft>
                <a:spcPts val="0"/>
              </a:spcAft>
              <a:buSzPct val="86666"/>
              <a:buNone/>
            </a:pPr>
            <a:r>
              <a:rPr lang="es-MX" sz="4000" dirty="0">
                <a:solidFill>
                  <a:schemeClr val="lt1"/>
                </a:solidFill>
                <a:latin typeface="Calibri"/>
                <a:ea typeface="Calibri"/>
                <a:cs typeface="Calibri"/>
                <a:sym typeface="Calibri"/>
              </a:rPr>
              <a:t>Postula en </a:t>
            </a:r>
            <a:r>
              <a:rPr lang="es-MX" sz="2000" dirty="0">
                <a:solidFill>
                  <a:schemeClr val="lt1"/>
                </a:solidFill>
                <a:latin typeface="Calibri"/>
                <a:ea typeface="Calibri"/>
                <a:cs typeface="Calibri"/>
                <a:sym typeface="Calibri"/>
              </a:rPr>
              <a:t>https://www.corfo.cl/sites/becascapitalhumano/home</a:t>
            </a:r>
            <a:br>
              <a:rPr lang="es-MX" sz="1800" b="1" dirty="0">
                <a:solidFill>
                  <a:schemeClr val="lt1"/>
                </a:solidFill>
                <a:latin typeface="Calibri"/>
                <a:ea typeface="Calibri"/>
                <a:cs typeface="Calibri"/>
                <a:sym typeface="Calibri"/>
              </a:rPr>
            </a:br>
            <a:endParaRPr sz="1800" b="1" dirty="0">
              <a:solidFill>
                <a:schemeClr val="lt1"/>
              </a:solidFill>
              <a:latin typeface="Calibri"/>
              <a:ea typeface="Calibri"/>
              <a:cs typeface="Calibri"/>
              <a:sym typeface="Calibri"/>
            </a:endParaRPr>
          </a:p>
        </p:txBody>
      </p:sp>
      <p:pic>
        <p:nvPicPr>
          <p:cNvPr id="194" name="Google Shape;194;p13" descr="Patrón de fondo&#10;&#10;Descripción generada automáticamente"/>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flipH="1">
            <a:off x="763157" y="3782164"/>
            <a:ext cx="828789" cy="907133"/>
          </a:xfrm>
          <a:prstGeom prst="rect">
            <a:avLst/>
          </a:prstGeom>
          <a:noFill/>
          <a:ln>
            <a:noFill/>
          </a:ln>
        </p:spPr>
      </p:pic>
      <p:pic>
        <p:nvPicPr>
          <p:cNvPr id="3" name="Imagen 2" descr="Texto&#10;&#10;Descripción generada automáticamente con confianza baja">
            <a:extLst>
              <a:ext uri="{FF2B5EF4-FFF2-40B4-BE49-F238E27FC236}">
                <a16:creationId xmlns:a16="http://schemas.microsoft.com/office/drawing/2014/main" id="{E1DCDF23-740A-DFE5-34AC-E339F0F7E382}"/>
              </a:ext>
            </a:extLst>
          </p:cNvPr>
          <p:cNvPicPr>
            <a:picLocks noChangeAspect="1"/>
          </p:cNvPicPr>
          <p:nvPr/>
        </p:nvPicPr>
        <p:blipFill>
          <a:blip r:embed="rId4"/>
          <a:stretch>
            <a:fillRect/>
          </a:stretch>
        </p:blipFill>
        <p:spPr>
          <a:xfrm>
            <a:off x="5153893" y="443192"/>
            <a:ext cx="2007433" cy="1036897"/>
          </a:xfrm>
          <a:prstGeom prst="rect">
            <a:avLst/>
          </a:prstGeom>
        </p:spPr>
      </p:pic>
      <p:pic>
        <p:nvPicPr>
          <p:cNvPr id="2" name="Imagen 1" descr="Aplicación&#10;&#10;Descripción generada automáticamente con confianza baja">
            <a:extLst>
              <a:ext uri="{FF2B5EF4-FFF2-40B4-BE49-F238E27FC236}">
                <a16:creationId xmlns:a16="http://schemas.microsoft.com/office/drawing/2014/main" id="{5839131E-46E2-523E-1AD8-B840E8611091}"/>
              </a:ext>
            </a:extLst>
          </p:cNvPr>
          <p:cNvPicPr>
            <a:picLocks noChangeAspect="1"/>
          </p:cNvPicPr>
          <p:nvPr/>
        </p:nvPicPr>
        <p:blipFill>
          <a:blip r:embed="rId5"/>
          <a:stretch>
            <a:fillRect/>
          </a:stretch>
        </p:blipFill>
        <p:spPr>
          <a:xfrm>
            <a:off x="2405782" y="288011"/>
            <a:ext cx="2408967" cy="1355044"/>
          </a:xfrm>
          <a:prstGeom prst="rect">
            <a:avLst/>
          </a:prstGeom>
        </p:spPr>
      </p:pic>
      <p:pic>
        <p:nvPicPr>
          <p:cNvPr id="5" name="Imagen 4">
            <a:extLst>
              <a:ext uri="{FF2B5EF4-FFF2-40B4-BE49-F238E27FC236}">
                <a16:creationId xmlns:a16="http://schemas.microsoft.com/office/drawing/2014/main" id="{DA177CDE-F0C2-72C5-2619-3385127CD76B}"/>
              </a:ext>
            </a:extLst>
          </p:cNvPr>
          <p:cNvPicPr>
            <a:picLocks noChangeAspect="1"/>
          </p:cNvPicPr>
          <p:nvPr/>
        </p:nvPicPr>
        <p:blipFill>
          <a:blip r:embed="rId6"/>
          <a:stretch>
            <a:fillRect/>
          </a:stretch>
        </p:blipFill>
        <p:spPr>
          <a:xfrm>
            <a:off x="0" y="5910074"/>
            <a:ext cx="7559675" cy="5039783"/>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1791</TotalTime>
  <Words>484</Words>
  <Application>Microsoft Office PowerPoint</Application>
  <PresentationFormat>Personalizado</PresentationFormat>
  <Paragraphs>42</Paragraphs>
  <Slides>7</Slides>
  <Notes>7</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7</vt:i4>
      </vt:variant>
    </vt:vector>
  </HeadingPairs>
  <TitlesOfParts>
    <vt:vector size="11" baseType="lpstr">
      <vt:lpstr>Arial</vt:lpstr>
      <vt:lpstr>Calibri</vt:lpstr>
      <vt:lpstr>Noto Sans Symbols</vt:lpstr>
      <vt:lpstr>Simple Light</vt:lpstr>
      <vt:lpstr>Presentación de PowerPoint</vt:lpstr>
      <vt:lpstr>Presentación de PowerPoint</vt:lpstr>
      <vt:lpstr>Presentación de PowerPoint</vt:lpstr>
      <vt:lpstr>¿Qué vas a aprender? Dale un vistazo al contenido:</vt:lpstr>
      <vt:lpstr>¿Qué vas a aprender? Dale un vistazo al contenido:</vt:lpstr>
      <vt:lpstr>Presentación de PowerPoint</vt:lpstr>
      <vt:lpstr>Postula en https://www.corfo.cl/sites/becascapitalhumano/home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CDSR4</dc:creator>
  <cp:lastModifiedBy>Pamela Schwabe Held</cp:lastModifiedBy>
  <cp:revision>31</cp:revision>
  <dcterms:modified xsi:type="dcterms:W3CDTF">2026-06-03T13:39:27Z</dcterms:modified>
</cp:coreProperties>
</file>